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57" r:id="rId5"/>
    <p:sldId id="258" r:id="rId6"/>
    <p:sldId id="260" r:id="rId7"/>
    <p:sldId id="262" r:id="rId8"/>
    <p:sldId id="276" r:id="rId9"/>
    <p:sldId id="263" r:id="rId10"/>
    <p:sldId id="305" r:id="rId11"/>
    <p:sldId id="306" r:id="rId12"/>
    <p:sldId id="304" r:id="rId13"/>
    <p:sldId id="277" r:id="rId14"/>
    <p:sldId id="278" r:id="rId15"/>
    <p:sldId id="279" r:id="rId16"/>
    <p:sldId id="280" r:id="rId17"/>
    <p:sldId id="281" r:id="rId18"/>
    <p:sldId id="282" r:id="rId19"/>
    <p:sldId id="283" r:id="rId20"/>
    <p:sldId id="284" r:id="rId21"/>
    <p:sldId id="285" r:id="rId22"/>
    <p:sldId id="286" r:id="rId23"/>
    <p:sldId id="287" r:id="rId24"/>
    <p:sldId id="288" r:id="rId25"/>
    <p:sldId id="289" r:id="rId26"/>
    <p:sldId id="290" r:id="rId27"/>
    <p:sldId id="291"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27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64F57A-0EC6-4F7C-85A4-134B34E30617}" v="64" dt="2023-12-10T22:35:54.231"/>
  </p1510:revLst>
</p1510:revInfo>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4" autoAdjust="0"/>
  </p:normalViewPr>
  <p:slideViewPr>
    <p:cSldViewPr snapToGrid="0">
      <p:cViewPr varScale="1">
        <p:scale>
          <a:sx n="85" d="100"/>
          <a:sy n="85" d="100"/>
        </p:scale>
        <p:origin x="590" y="53"/>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al Singh Pundir" userId="cf06218f13acff64" providerId="LiveId" clId="{C864F57A-0EC6-4F7C-85A4-134B34E30617}"/>
    <pc:docChg chg="undo custSel addSld delSld modSld">
      <pc:chgData name="Kunal Singh Pundir" userId="cf06218f13acff64" providerId="LiveId" clId="{C864F57A-0EC6-4F7C-85A4-134B34E30617}" dt="2023-12-10T22:36:40.214" v="389" actId="20577"/>
      <pc:docMkLst>
        <pc:docMk/>
      </pc:docMkLst>
      <pc:sldChg chg="addSp delSp modSp mod">
        <pc:chgData name="Kunal Singh Pundir" userId="cf06218f13acff64" providerId="LiveId" clId="{C864F57A-0EC6-4F7C-85A4-134B34E30617}" dt="2023-12-10T22:34:46.244" v="299" actId="14100"/>
        <pc:sldMkLst>
          <pc:docMk/>
          <pc:sldMk cId="1299719508" sldId="263"/>
        </pc:sldMkLst>
        <pc:spChg chg="mod">
          <ac:chgData name="Kunal Singh Pundir" userId="cf06218f13acff64" providerId="LiveId" clId="{C864F57A-0EC6-4F7C-85A4-134B34E30617}" dt="2023-12-10T22:34:04.641" v="294" actId="20577"/>
          <ac:spMkLst>
            <pc:docMk/>
            <pc:sldMk cId="1299719508" sldId="263"/>
            <ac:spMk id="15" creationId="{11123242-1802-4890-85C8-48524FEB9010}"/>
          </ac:spMkLst>
        </pc:spChg>
        <pc:picChg chg="add del mod">
          <ac:chgData name="Kunal Singh Pundir" userId="cf06218f13acff64" providerId="LiveId" clId="{C864F57A-0EC6-4F7C-85A4-134B34E30617}" dt="2023-12-10T22:33:18.139" v="245" actId="478"/>
          <ac:picMkLst>
            <pc:docMk/>
            <pc:sldMk cId="1299719508" sldId="263"/>
            <ac:picMk id="3" creationId="{69073E0C-2745-95E3-94B5-D57B7484D683}"/>
          </ac:picMkLst>
        </pc:picChg>
        <pc:picChg chg="add mod">
          <ac:chgData name="Kunal Singh Pundir" userId="cf06218f13acff64" providerId="LiveId" clId="{C864F57A-0EC6-4F7C-85A4-134B34E30617}" dt="2023-12-10T22:34:46.244" v="299" actId="14100"/>
          <ac:picMkLst>
            <pc:docMk/>
            <pc:sldMk cId="1299719508" sldId="263"/>
            <ac:picMk id="5" creationId="{79E2F119-EF43-5EED-CDD6-1050C78558E3}"/>
          </ac:picMkLst>
        </pc:picChg>
      </pc:sldChg>
      <pc:sldChg chg="addSp delSp modSp add mod">
        <pc:chgData name="Kunal Singh Pundir" userId="cf06218f13acff64" providerId="LiveId" clId="{C864F57A-0EC6-4F7C-85A4-134B34E30617}" dt="2023-12-10T22:06:18.876" v="207" actId="1440"/>
        <pc:sldMkLst>
          <pc:docMk/>
          <pc:sldMk cId="1782640274" sldId="277"/>
        </pc:sldMkLst>
        <pc:picChg chg="del">
          <ac:chgData name="Kunal Singh Pundir" userId="cf06218f13acff64" providerId="LiveId" clId="{C864F57A-0EC6-4F7C-85A4-134B34E30617}" dt="2023-12-10T21:50:37.011" v="32" actId="478"/>
          <ac:picMkLst>
            <pc:docMk/>
            <pc:sldMk cId="1782640274" sldId="277"/>
            <ac:picMk id="3" creationId="{69073E0C-2745-95E3-94B5-D57B7484D683}"/>
          </ac:picMkLst>
        </pc:picChg>
        <pc:picChg chg="add mod">
          <ac:chgData name="Kunal Singh Pundir" userId="cf06218f13acff64" providerId="LiveId" clId="{C864F57A-0EC6-4F7C-85A4-134B34E30617}" dt="2023-12-10T22:06:18.876" v="207" actId="1440"/>
          <ac:picMkLst>
            <pc:docMk/>
            <pc:sldMk cId="1782640274" sldId="277"/>
            <ac:picMk id="5" creationId="{12EE424B-415D-F416-2E28-E8ECAF0489D7}"/>
          </ac:picMkLst>
        </pc:picChg>
      </pc:sldChg>
      <pc:sldChg chg="addSp delSp modSp add mod">
        <pc:chgData name="Kunal Singh Pundir" userId="cf06218f13acff64" providerId="LiveId" clId="{C864F57A-0EC6-4F7C-85A4-134B34E30617}" dt="2023-12-10T22:06:29.101" v="208" actId="1440"/>
        <pc:sldMkLst>
          <pc:docMk/>
          <pc:sldMk cId="3756475320" sldId="278"/>
        </pc:sldMkLst>
        <pc:picChg chg="del">
          <ac:chgData name="Kunal Singh Pundir" userId="cf06218f13acff64" providerId="LiveId" clId="{C864F57A-0EC6-4F7C-85A4-134B34E30617}" dt="2023-12-10T21:50:59.666" v="38" actId="478"/>
          <ac:picMkLst>
            <pc:docMk/>
            <pc:sldMk cId="3756475320" sldId="278"/>
            <ac:picMk id="3" creationId="{69073E0C-2745-95E3-94B5-D57B7484D683}"/>
          </ac:picMkLst>
        </pc:picChg>
        <pc:picChg chg="add mod">
          <ac:chgData name="Kunal Singh Pundir" userId="cf06218f13acff64" providerId="LiveId" clId="{C864F57A-0EC6-4F7C-85A4-134B34E30617}" dt="2023-12-10T22:06:29.101" v="208" actId="1440"/>
          <ac:picMkLst>
            <pc:docMk/>
            <pc:sldMk cId="3756475320" sldId="278"/>
            <ac:picMk id="5" creationId="{99E86D31-99C4-046B-F98D-47AE1228D2E8}"/>
          </ac:picMkLst>
        </pc:picChg>
      </pc:sldChg>
      <pc:sldChg chg="addSp delSp modSp add mod">
        <pc:chgData name="Kunal Singh Pundir" userId="cf06218f13acff64" providerId="LiveId" clId="{C864F57A-0EC6-4F7C-85A4-134B34E30617}" dt="2023-12-10T22:06:36.104" v="209" actId="1440"/>
        <pc:sldMkLst>
          <pc:docMk/>
          <pc:sldMk cId="1299434367" sldId="279"/>
        </pc:sldMkLst>
        <pc:picChg chg="del">
          <ac:chgData name="Kunal Singh Pundir" userId="cf06218f13acff64" providerId="LiveId" clId="{C864F57A-0EC6-4F7C-85A4-134B34E30617}" dt="2023-12-10T21:51:43.982" v="46" actId="478"/>
          <ac:picMkLst>
            <pc:docMk/>
            <pc:sldMk cId="1299434367" sldId="279"/>
            <ac:picMk id="3" creationId="{69073E0C-2745-95E3-94B5-D57B7484D683}"/>
          </ac:picMkLst>
        </pc:picChg>
        <pc:picChg chg="add mod">
          <ac:chgData name="Kunal Singh Pundir" userId="cf06218f13acff64" providerId="LiveId" clId="{C864F57A-0EC6-4F7C-85A4-134B34E30617}" dt="2023-12-10T22:06:36.104" v="209" actId="1440"/>
          <ac:picMkLst>
            <pc:docMk/>
            <pc:sldMk cId="1299434367" sldId="279"/>
            <ac:picMk id="5" creationId="{B45C7F79-B3E3-096C-2620-90F342D80DF3}"/>
          </ac:picMkLst>
        </pc:picChg>
      </pc:sldChg>
      <pc:sldChg chg="addSp delSp modSp add mod">
        <pc:chgData name="Kunal Singh Pundir" userId="cf06218f13acff64" providerId="LiveId" clId="{C864F57A-0EC6-4F7C-85A4-134B34E30617}" dt="2023-12-10T22:06:45.100" v="210" actId="1440"/>
        <pc:sldMkLst>
          <pc:docMk/>
          <pc:sldMk cId="594780032" sldId="280"/>
        </pc:sldMkLst>
        <pc:picChg chg="del">
          <ac:chgData name="Kunal Singh Pundir" userId="cf06218f13acff64" providerId="LiveId" clId="{C864F57A-0EC6-4F7C-85A4-134B34E30617}" dt="2023-12-10T21:52:13.011" v="52" actId="478"/>
          <ac:picMkLst>
            <pc:docMk/>
            <pc:sldMk cId="594780032" sldId="280"/>
            <ac:picMk id="3" creationId="{69073E0C-2745-95E3-94B5-D57B7484D683}"/>
          </ac:picMkLst>
        </pc:picChg>
        <pc:picChg chg="add mod">
          <ac:chgData name="Kunal Singh Pundir" userId="cf06218f13acff64" providerId="LiveId" clId="{C864F57A-0EC6-4F7C-85A4-134B34E30617}" dt="2023-12-10T22:06:45.100" v="210" actId="1440"/>
          <ac:picMkLst>
            <pc:docMk/>
            <pc:sldMk cId="594780032" sldId="280"/>
            <ac:picMk id="5" creationId="{252C7874-59EC-2478-917A-EF8E405A7039}"/>
          </ac:picMkLst>
        </pc:picChg>
      </pc:sldChg>
      <pc:sldChg chg="addSp delSp modSp add mod">
        <pc:chgData name="Kunal Singh Pundir" userId="cf06218f13acff64" providerId="LiveId" clId="{C864F57A-0EC6-4F7C-85A4-134B34E30617}" dt="2023-12-10T22:06:51.056" v="211" actId="1440"/>
        <pc:sldMkLst>
          <pc:docMk/>
          <pc:sldMk cId="2289010135" sldId="281"/>
        </pc:sldMkLst>
        <pc:picChg chg="del">
          <ac:chgData name="Kunal Singh Pundir" userId="cf06218f13acff64" providerId="LiveId" clId="{C864F57A-0EC6-4F7C-85A4-134B34E30617}" dt="2023-12-10T21:52:47.599" v="58" actId="478"/>
          <ac:picMkLst>
            <pc:docMk/>
            <pc:sldMk cId="2289010135" sldId="281"/>
            <ac:picMk id="3" creationId="{69073E0C-2745-95E3-94B5-D57B7484D683}"/>
          </ac:picMkLst>
        </pc:picChg>
        <pc:picChg chg="add mod">
          <ac:chgData name="Kunal Singh Pundir" userId="cf06218f13acff64" providerId="LiveId" clId="{C864F57A-0EC6-4F7C-85A4-134B34E30617}" dt="2023-12-10T22:06:51.056" v="211" actId="1440"/>
          <ac:picMkLst>
            <pc:docMk/>
            <pc:sldMk cId="2289010135" sldId="281"/>
            <ac:picMk id="5" creationId="{CB5530C7-520C-7C24-3463-FEDBC0D5B089}"/>
          </ac:picMkLst>
        </pc:picChg>
      </pc:sldChg>
      <pc:sldChg chg="addSp delSp modSp add mod">
        <pc:chgData name="Kunal Singh Pundir" userId="cf06218f13acff64" providerId="LiveId" clId="{C864F57A-0EC6-4F7C-85A4-134B34E30617}" dt="2023-12-10T22:06:56.794" v="212" actId="1440"/>
        <pc:sldMkLst>
          <pc:docMk/>
          <pc:sldMk cId="369279250" sldId="282"/>
        </pc:sldMkLst>
        <pc:picChg chg="del">
          <ac:chgData name="Kunal Singh Pundir" userId="cf06218f13acff64" providerId="LiveId" clId="{C864F57A-0EC6-4F7C-85A4-134B34E30617}" dt="2023-12-10T21:53:09.478" v="64" actId="478"/>
          <ac:picMkLst>
            <pc:docMk/>
            <pc:sldMk cId="369279250" sldId="282"/>
            <ac:picMk id="3" creationId="{69073E0C-2745-95E3-94B5-D57B7484D683}"/>
          </ac:picMkLst>
        </pc:picChg>
        <pc:picChg chg="add mod">
          <ac:chgData name="Kunal Singh Pundir" userId="cf06218f13acff64" providerId="LiveId" clId="{C864F57A-0EC6-4F7C-85A4-134B34E30617}" dt="2023-12-10T22:06:56.794" v="212" actId="1440"/>
          <ac:picMkLst>
            <pc:docMk/>
            <pc:sldMk cId="369279250" sldId="282"/>
            <ac:picMk id="5" creationId="{9CBB6D98-95BF-326C-C7EC-58B079623975}"/>
          </ac:picMkLst>
        </pc:picChg>
      </pc:sldChg>
      <pc:sldChg chg="addSp delSp modSp add mod">
        <pc:chgData name="Kunal Singh Pundir" userId="cf06218f13acff64" providerId="LiveId" clId="{C864F57A-0EC6-4F7C-85A4-134B34E30617}" dt="2023-12-10T22:07:02.375" v="213" actId="1440"/>
        <pc:sldMkLst>
          <pc:docMk/>
          <pc:sldMk cId="790384302" sldId="283"/>
        </pc:sldMkLst>
        <pc:picChg chg="del">
          <ac:chgData name="Kunal Singh Pundir" userId="cf06218f13acff64" providerId="LiveId" clId="{C864F57A-0EC6-4F7C-85A4-134B34E30617}" dt="2023-12-10T21:53:57.254" v="70" actId="478"/>
          <ac:picMkLst>
            <pc:docMk/>
            <pc:sldMk cId="790384302" sldId="283"/>
            <ac:picMk id="3" creationId="{69073E0C-2745-95E3-94B5-D57B7484D683}"/>
          </ac:picMkLst>
        </pc:picChg>
        <pc:picChg chg="add mod">
          <ac:chgData name="Kunal Singh Pundir" userId="cf06218f13acff64" providerId="LiveId" clId="{C864F57A-0EC6-4F7C-85A4-134B34E30617}" dt="2023-12-10T22:07:02.375" v="213" actId="1440"/>
          <ac:picMkLst>
            <pc:docMk/>
            <pc:sldMk cId="790384302" sldId="283"/>
            <ac:picMk id="5" creationId="{5568FFA1-C3F0-3F96-2153-CDE170F34D65}"/>
          </ac:picMkLst>
        </pc:picChg>
      </pc:sldChg>
      <pc:sldChg chg="addSp delSp modSp add mod">
        <pc:chgData name="Kunal Singh Pundir" userId="cf06218f13acff64" providerId="LiveId" clId="{C864F57A-0EC6-4F7C-85A4-134B34E30617}" dt="2023-12-10T22:07:07.989" v="214" actId="1440"/>
        <pc:sldMkLst>
          <pc:docMk/>
          <pc:sldMk cId="53129630" sldId="284"/>
        </pc:sldMkLst>
        <pc:picChg chg="del">
          <ac:chgData name="Kunal Singh Pundir" userId="cf06218f13acff64" providerId="LiveId" clId="{C864F57A-0EC6-4F7C-85A4-134B34E30617}" dt="2023-12-10T21:54:51.151" v="76" actId="478"/>
          <ac:picMkLst>
            <pc:docMk/>
            <pc:sldMk cId="53129630" sldId="284"/>
            <ac:picMk id="3" creationId="{69073E0C-2745-95E3-94B5-D57B7484D683}"/>
          </ac:picMkLst>
        </pc:picChg>
        <pc:picChg chg="add mod">
          <ac:chgData name="Kunal Singh Pundir" userId="cf06218f13acff64" providerId="LiveId" clId="{C864F57A-0EC6-4F7C-85A4-134B34E30617}" dt="2023-12-10T22:07:07.989" v="214" actId="1440"/>
          <ac:picMkLst>
            <pc:docMk/>
            <pc:sldMk cId="53129630" sldId="284"/>
            <ac:picMk id="5" creationId="{4B9DBBE0-46E0-FD68-6571-09626C907518}"/>
          </ac:picMkLst>
        </pc:picChg>
      </pc:sldChg>
      <pc:sldChg chg="addSp delSp modSp add mod">
        <pc:chgData name="Kunal Singh Pundir" userId="cf06218f13acff64" providerId="LiveId" clId="{C864F57A-0EC6-4F7C-85A4-134B34E30617}" dt="2023-12-10T22:07:14.148" v="215" actId="1440"/>
        <pc:sldMkLst>
          <pc:docMk/>
          <pc:sldMk cId="1522498978" sldId="285"/>
        </pc:sldMkLst>
        <pc:picChg chg="del">
          <ac:chgData name="Kunal Singh Pundir" userId="cf06218f13acff64" providerId="LiveId" clId="{C864F57A-0EC6-4F7C-85A4-134B34E30617}" dt="2023-12-10T21:56:01.461" v="83" actId="478"/>
          <ac:picMkLst>
            <pc:docMk/>
            <pc:sldMk cId="1522498978" sldId="285"/>
            <ac:picMk id="3" creationId="{69073E0C-2745-95E3-94B5-D57B7484D683}"/>
          </ac:picMkLst>
        </pc:picChg>
        <pc:picChg chg="add mod">
          <ac:chgData name="Kunal Singh Pundir" userId="cf06218f13acff64" providerId="LiveId" clId="{C864F57A-0EC6-4F7C-85A4-134B34E30617}" dt="2023-12-10T22:07:14.148" v="215" actId="1440"/>
          <ac:picMkLst>
            <pc:docMk/>
            <pc:sldMk cId="1522498978" sldId="285"/>
            <ac:picMk id="5" creationId="{AA9A412D-1956-CDD5-A475-BBAFE10C2497}"/>
          </ac:picMkLst>
        </pc:picChg>
      </pc:sldChg>
      <pc:sldChg chg="addSp delSp modSp add mod">
        <pc:chgData name="Kunal Singh Pundir" userId="cf06218f13acff64" providerId="LiveId" clId="{C864F57A-0EC6-4F7C-85A4-134B34E30617}" dt="2023-12-10T22:32:42.721" v="241" actId="1440"/>
        <pc:sldMkLst>
          <pc:docMk/>
          <pc:sldMk cId="866269959" sldId="286"/>
        </pc:sldMkLst>
        <pc:picChg chg="del">
          <ac:chgData name="Kunal Singh Pundir" userId="cf06218f13acff64" providerId="LiveId" clId="{C864F57A-0EC6-4F7C-85A4-134B34E30617}" dt="2023-12-10T21:56:22.997" v="89" actId="478"/>
          <ac:picMkLst>
            <pc:docMk/>
            <pc:sldMk cId="866269959" sldId="286"/>
            <ac:picMk id="3" creationId="{69073E0C-2745-95E3-94B5-D57B7484D683}"/>
          </ac:picMkLst>
        </pc:picChg>
        <pc:picChg chg="add mod">
          <ac:chgData name="Kunal Singh Pundir" userId="cf06218f13acff64" providerId="LiveId" clId="{C864F57A-0EC6-4F7C-85A4-134B34E30617}" dt="2023-12-10T22:32:42.721" v="241" actId="1440"/>
          <ac:picMkLst>
            <pc:docMk/>
            <pc:sldMk cId="866269959" sldId="286"/>
            <ac:picMk id="5" creationId="{998C2D8F-75E9-282E-4776-860C446760E1}"/>
          </ac:picMkLst>
        </pc:picChg>
      </pc:sldChg>
      <pc:sldChg chg="addSp delSp modSp add mod">
        <pc:chgData name="Kunal Singh Pundir" userId="cf06218f13acff64" providerId="LiveId" clId="{C864F57A-0EC6-4F7C-85A4-134B34E30617}" dt="2023-12-10T22:07:18.757" v="216" actId="1440"/>
        <pc:sldMkLst>
          <pc:docMk/>
          <pc:sldMk cId="1686974285" sldId="287"/>
        </pc:sldMkLst>
        <pc:picChg chg="del">
          <ac:chgData name="Kunal Singh Pundir" userId="cf06218f13acff64" providerId="LiveId" clId="{C864F57A-0EC6-4F7C-85A4-134B34E30617}" dt="2023-12-10T21:56:51.726" v="97" actId="478"/>
          <ac:picMkLst>
            <pc:docMk/>
            <pc:sldMk cId="1686974285" sldId="287"/>
            <ac:picMk id="3" creationId="{69073E0C-2745-95E3-94B5-D57B7484D683}"/>
          </ac:picMkLst>
        </pc:picChg>
        <pc:picChg chg="add mod">
          <ac:chgData name="Kunal Singh Pundir" userId="cf06218f13acff64" providerId="LiveId" clId="{C864F57A-0EC6-4F7C-85A4-134B34E30617}" dt="2023-12-10T22:07:18.757" v="216" actId="1440"/>
          <ac:picMkLst>
            <pc:docMk/>
            <pc:sldMk cId="1686974285" sldId="287"/>
            <ac:picMk id="5" creationId="{A6B22CB6-E11A-8B48-0397-C42798946AD5}"/>
          </ac:picMkLst>
        </pc:picChg>
      </pc:sldChg>
      <pc:sldChg chg="addSp delSp modSp add mod">
        <pc:chgData name="Kunal Singh Pundir" userId="cf06218f13acff64" providerId="LiveId" clId="{C864F57A-0EC6-4F7C-85A4-134B34E30617}" dt="2023-12-10T22:07:27.516" v="217" actId="1440"/>
        <pc:sldMkLst>
          <pc:docMk/>
          <pc:sldMk cId="3813588110" sldId="288"/>
        </pc:sldMkLst>
        <pc:picChg chg="del">
          <ac:chgData name="Kunal Singh Pundir" userId="cf06218f13acff64" providerId="LiveId" clId="{C864F57A-0EC6-4F7C-85A4-134B34E30617}" dt="2023-12-10T21:57:32.535" v="103" actId="478"/>
          <ac:picMkLst>
            <pc:docMk/>
            <pc:sldMk cId="3813588110" sldId="288"/>
            <ac:picMk id="3" creationId="{69073E0C-2745-95E3-94B5-D57B7484D683}"/>
          </ac:picMkLst>
        </pc:picChg>
        <pc:picChg chg="add mod">
          <ac:chgData name="Kunal Singh Pundir" userId="cf06218f13acff64" providerId="LiveId" clId="{C864F57A-0EC6-4F7C-85A4-134B34E30617}" dt="2023-12-10T22:07:27.516" v="217" actId="1440"/>
          <ac:picMkLst>
            <pc:docMk/>
            <pc:sldMk cId="3813588110" sldId="288"/>
            <ac:picMk id="5" creationId="{E1994F78-7D76-E274-58A4-F91A9CE068F8}"/>
          </ac:picMkLst>
        </pc:picChg>
      </pc:sldChg>
      <pc:sldChg chg="addSp delSp modSp add mod">
        <pc:chgData name="Kunal Singh Pundir" userId="cf06218f13acff64" providerId="LiveId" clId="{C864F57A-0EC6-4F7C-85A4-134B34E30617}" dt="2023-12-10T22:07:35.554" v="218" actId="1440"/>
        <pc:sldMkLst>
          <pc:docMk/>
          <pc:sldMk cId="221430921" sldId="289"/>
        </pc:sldMkLst>
        <pc:picChg chg="del">
          <ac:chgData name="Kunal Singh Pundir" userId="cf06218f13acff64" providerId="LiveId" clId="{C864F57A-0EC6-4F7C-85A4-134B34E30617}" dt="2023-12-10T21:57:54.674" v="109" actId="478"/>
          <ac:picMkLst>
            <pc:docMk/>
            <pc:sldMk cId="221430921" sldId="289"/>
            <ac:picMk id="3" creationId="{69073E0C-2745-95E3-94B5-D57B7484D683}"/>
          </ac:picMkLst>
        </pc:picChg>
        <pc:picChg chg="add mod">
          <ac:chgData name="Kunal Singh Pundir" userId="cf06218f13acff64" providerId="LiveId" clId="{C864F57A-0EC6-4F7C-85A4-134B34E30617}" dt="2023-12-10T22:07:35.554" v="218" actId="1440"/>
          <ac:picMkLst>
            <pc:docMk/>
            <pc:sldMk cId="221430921" sldId="289"/>
            <ac:picMk id="5" creationId="{09D4EBF4-F72A-A5E4-1EB8-6890675D9717}"/>
          </ac:picMkLst>
        </pc:picChg>
      </pc:sldChg>
      <pc:sldChg chg="addSp delSp modSp add mod">
        <pc:chgData name="Kunal Singh Pundir" userId="cf06218f13acff64" providerId="LiveId" clId="{C864F57A-0EC6-4F7C-85A4-134B34E30617}" dt="2023-12-10T22:07:41.374" v="219" actId="1440"/>
        <pc:sldMkLst>
          <pc:docMk/>
          <pc:sldMk cId="656474153" sldId="290"/>
        </pc:sldMkLst>
        <pc:picChg chg="del">
          <ac:chgData name="Kunal Singh Pundir" userId="cf06218f13acff64" providerId="LiveId" clId="{C864F57A-0EC6-4F7C-85A4-134B34E30617}" dt="2023-12-10T21:58:32.859" v="115" actId="478"/>
          <ac:picMkLst>
            <pc:docMk/>
            <pc:sldMk cId="656474153" sldId="290"/>
            <ac:picMk id="3" creationId="{69073E0C-2745-95E3-94B5-D57B7484D683}"/>
          </ac:picMkLst>
        </pc:picChg>
        <pc:picChg chg="add mod">
          <ac:chgData name="Kunal Singh Pundir" userId="cf06218f13acff64" providerId="LiveId" clId="{C864F57A-0EC6-4F7C-85A4-134B34E30617}" dt="2023-12-10T22:07:41.374" v="219" actId="1440"/>
          <ac:picMkLst>
            <pc:docMk/>
            <pc:sldMk cId="656474153" sldId="290"/>
            <ac:picMk id="5" creationId="{77C51065-2BBE-E0C6-FFAD-5BA1D43FEE2D}"/>
          </ac:picMkLst>
        </pc:picChg>
      </pc:sldChg>
      <pc:sldChg chg="addSp delSp modSp add mod">
        <pc:chgData name="Kunal Singh Pundir" userId="cf06218f13acff64" providerId="LiveId" clId="{C864F57A-0EC6-4F7C-85A4-134B34E30617}" dt="2023-12-10T22:07:46.596" v="220" actId="1440"/>
        <pc:sldMkLst>
          <pc:docMk/>
          <pc:sldMk cId="4014336551" sldId="291"/>
        </pc:sldMkLst>
        <pc:picChg chg="del">
          <ac:chgData name="Kunal Singh Pundir" userId="cf06218f13acff64" providerId="LiveId" clId="{C864F57A-0EC6-4F7C-85A4-134B34E30617}" dt="2023-12-10T21:58:54.975" v="122" actId="478"/>
          <ac:picMkLst>
            <pc:docMk/>
            <pc:sldMk cId="4014336551" sldId="291"/>
            <ac:picMk id="3" creationId="{69073E0C-2745-95E3-94B5-D57B7484D683}"/>
          </ac:picMkLst>
        </pc:picChg>
        <pc:picChg chg="add mod">
          <ac:chgData name="Kunal Singh Pundir" userId="cf06218f13acff64" providerId="LiveId" clId="{C864F57A-0EC6-4F7C-85A4-134B34E30617}" dt="2023-12-10T22:07:46.596" v="220" actId="1440"/>
          <ac:picMkLst>
            <pc:docMk/>
            <pc:sldMk cId="4014336551" sldId="291"/>
            <ac:picMk id="5" creationId="{D78E2FEE-221D-8D66-5B1A-692F39BD29C8}"/>
          </ac:picMkLst>
        </pc:picChg>
      </pc:sldChg>
      <pc:sldChg chg="addSp delSp modSp add mod">
        <pc:chgData name="Kunal Singh Pundir" userId="cf06218f13acff64" providerId="LiveId" clId="{C864F57A-0EC6-4F7C-85A4-134B34E30617}" dt="2023-12-10T22:07:52.854" v="221" actId="1440"/>
        <pc:sldMkLst>
          <pc:docMk/>
          <pc:sldMk cId="4089810189" sldId="292"/>
        </pc:sldMkLst>
        <pc:picChg chg="del">
          <ac:chgData name="Kunal Singh Pundir" userId="cf06218f13acff64" providerId="LiveId" clId="{C864F57A-0EC6-4F7C-85A4-134B34E30617}" dt="2023-12-10T21:59:23.572" v="128" actId="478"/>
          <ac:picMkLst>
            <pc:docMk/>
            <pc:sldMk cId="4089810189" sldId="292"/>
            <ac:picMk id="3" creationId="{69073E0C-2745-95E3-94B5-D57B7484D683}"/>
          </ac:picMkLst>
        </pc:picChg>
        <pc:picChg chg="add mod">
          <ac:chgData name="Kunal Singh Pundir" userId="cf06218f13acff64" providerId="LiveId" clId="{C864F57A-0EC6-4F7C-85A4-134B34E30617}" dt="2023-12-10T22:07:52.854" v="221" actId="1440"/>
          <ac:picMkLst>
            <pc:docMk/>
            <pc:sldMk cId="4089810189" sldId="292"/>
            <ac:picMk id="5" creationId="{2E92A9A3-0AB5-BB45-8ED5-CC112354F5CD}"/>
          </ac:picMkLst>
        </pc:picChg>
      </pc:sldChg>
      <pc:sldChg chg="addSp delSp modSp add mod">
        <pc:chgData name="Kunal Singh Pundir" userId="cf06218f13acff64" providerId="LiveId" clId="{C864F57A-0EC6-4F7C-85A4-134B34E30617}" dt="2023-12-10T22:07:57.883" v="222" actId="1440"/>
        <pc:sldMkLst>
          <pc:docMk/>
          <pc:sldMk cId="240878765" sldId="293"/>
        </pc:sldMkLst>
        <pc:picChg chg="del">
          <ac:chgData name="Kunal Singh Pundir" userId="cf06218f13acff64" providerId="LiveId" clId="{C864F57A-0EC6-4F7C-85A4-134B34E30617}" dt="2023-12-10T21:59:43.951" v="134" actId="478"/>
          <ac:picMkLst>
            <pc:docMk/>
            <pc:sldMk cId="240878765" sldId="293"/>
            <ac:picMk id="3" creationId="{69073E0C-2745-95E3-94B5-D57B7484D683}"/>
          </ac:picMkLst>
        </pc:picChg>
        <pc:picChg chg="add mod">
          <ac:chgData name="Kunal Singh Pundir" userId="cf06218f13acff64" providerId="LiveId" clId="{C864F57A-0EC6-4F7C-85A4-134B34E30617}" dt="2023-12-10T22:07:57.883" v="222" actId="1440"/>
          <ac:picMkLst>
            <pc:docMk/>
            <pc:sldMk cId="240878765" sldId="293"/>
            <ac:picMk id="5" creationId="{DD17CD76-9B13-CA85-9209-A8795D3CE600}"/>
          </ac:picMkLst>
        </pc:picChg>
      </pc:sldChg>
      <pc:sldChg chg="addSp delSp modSp add mod">
        <pc:chgData name="Kunal Singh Pundir" userId="cf06218f13acff64" providerId="LiveId" clId="{C864F57A-0EC6-4F7C-85A4-134B34E30617}" dt="2023-12-10T22:08:03.906" v="223" actId="1440"/>
        <pc:sldMkLst>
          <pc:docMk/>
          <pc:sldMk cId="3066569244" sldId="294"/>
        </pc:sldMkLst>
        <pc:picChg chg="del">
          <ac:chgData name="Kunal Singh Pundir" userId="cf06218f13acff64" providerId="LiveId" clId="{C864F57A-0EC6-4F7C-85A4-134B34E30617}" dt="2023-12-10T22:00:17.476" v="140" actId="478"/>
          <ac:picMkLst>
            <pc:docMk/>
            <pc:sldMk cId="3066569244" sldId="294"/>
            <ac:picMk id="3" creationId="{69073E0C-2745-95E3-94B5-D57B7484D683}"/>
          </ac:picMkLst>
        </pc:picChg>
        <pc:picChg chg="add mod">
          <ac:chgData name="Kunal Singh Pundir" userId="cf06218f13acff64" providerId="LiveId" clId="{C864F57A-0EC6-4F7C-85A4-134B34E30617}" dt="2023-12-10T22:08:03.906" v="223" actId="1440"/>
          <ac:picMkLst>
            <pc:docMk/>
            <pc:sldMk cId="3066569244" sldId="294"/>
            <ac:picMk id="5" creationId="{1237F572-1AAA-9DB5-2F74-0308AF23113C}"/>
          </ac:picMkLst>
        </pc:picChg>
      </pc:sldChg>
      <pc:sldChg chg="addSp delSp modSp add mod">
        <pc:chgData name="Kunal Singh Pundir" userId="cf06218f13acff64" providerId="LiveId" clId="{C864F57A-0EC6-4F7C-85A4-134B34E30617}" dt="2023-12-10T22:08:09.419" v="224" actId="1440"/>
        <pc:sldMkLst>
          <pc:docMk/>
          <pc:sldMk cId="1078863454" sldId="295"/>
        </pc:sldMkLst>
        <pc:picChg chg="del">
          <ac:chgData name="Kunal Singh Pundir" userId="cf06218f13acff64" providerId="LiveId" clId="{C864F57A-0EC6-4F7C-85A4-134B34E30617}" dt="2023-12-10T22:00:39.571" v="146" actId="478"/>
          <ac:picMkLst>
            <pc:docMk/>
            <pc:sldMk cId="1078863454" sldId="295"/>
            <ac:picMk id="3" creationId="{69073E0C-2745-95E3-94B5-D57B7484D683}"/>
          </ac:picMkLst>
        </pc:picChg>
        <pc:picChg chg="add mod">
          <ac:chgData name="Kunal Singh Pundir" userId="cf06218f13acff64" providerId="LiveId" clId="{C864F57A-0EC6-4F7C-85A4-134B34E30617}" dt="2023-12-10T22:08:09.419" v="224" actId="1440"/>
          <ac:picMkLst>
            <pc:docMk/>
            <pc:sldMk cId="1078863454" sldId="295"/>
            <ac:picMk id="5" creationId="{DF527D9D-0B1F-CE16-DD81-E6E523E517F7}"/>
          </ac:picMkLst>
        </pc:picChg>
      </pc:sldChg>
      <pc:sldChg chg="addSp delSp modSp add mod">
        <pc:chgData name="Kunal Singh Pundir" userId="cf06218f13acff64" providerId="LiveId" clId="{C864F57A-0EC6-4F7C-85A4-134B34E30617}" dt="2023-12-10T22:08:15.059" v="225" actId="1440"/>
        <pc:sldMkLst>
          <pc:docMk/>
          <pc:sldMk cId="2207119998" sldId="296"/>
        </pc:sldMkLst>
        <pc:picChg chg="del">
          <ac:chgData name="Kunal Singh Pundir" userId="cf06218f13acff64" providerId="LiveId" clId="{C864F57A-0EC6-4F7C-85A4-134B34E30617}" dt="2023-12-10T22:01:01.711" v="152" actId="478"/>
          <ac:picMkLst>
            <pc:docMk/>
            <pc:sldMk cId="2207119998" sldId="296"/>
            <ac:picMk id="3" creationId="{69073E0C-2745-95E3-94B5-D57B7484D683}"/>
          </ac:picMkLst>
        </pc:picChg>
        <pc:picChg chg="add mod">
          <ac:chgData name="Kunal Singh Pundir" userId="cf06218f13acff64" providerId="LiveId" clId="{C864F57A-0EC6-4F7C-85A4-134B34E30617}" dt="2023-12-10T22:08:15.059" v="225" actId="1440"/>
          <ac:picMkLst>
            <pc:docMk/>
            <pc:sldMk cId="2207119998" sldId="296"/>
            <ac:picMk id="5" creationId="{30418143-03DA-4DF5-C50D-9DC6157AD197}"/>
          </ac:picMkLst>
        </pc:picChg>
      </pc:sldChg>
      <pc:sldChg chg="addSp delSp modSp add mod">
        <pc:chgData name="Kunal Singh Pundir" userId="cf06218f13acff64" providerId="LiveId" clId="{C864F57A-0EC6-4F7C-85A4-134B34E30617}" dt="2023-12-10T22:08:23.307" v="226" actId="1440"/>
        <pc:sldMkLst>
          <pc:docMk/>
          <pc:sldMk cId="4269532018" sldId="297"/>
        </pc:sldMkLst>
        <pc:picChg chg="del">
          <ac:chgData name="Kunal Singh Pundir" userId="cf06218f13acff64" providerId="LiveId" clId="{C864F57A-0EC6-4F7C-85A4-134B34E30617}" dt="2023-12-10T22:01:33.821" v="158" actId="478"/>
          <ac:picMkLst>
            <pc:docMk/>
            <pc:sldMk cId="4269532018" sldId="297"/>
            <ac:picMk id="3" creationId="{69073E0C-2745-95E3-94B5-D57B7484D683}"/>
          </ac:picMkLst>
        </pc:picChg>
        <pc:picChg chg="add mod">
          <ac:chgData name="Kunal Singh Pundir" userId="cf06218f13acff64" providerId="LiveId" clId="{C864F57A-0EC6-4F7C-85A4-134B34E30617}" dt="2023-12-10T22:08:23.307" v="226" actId="1440"/>
          <ac:picMkLst>
            <pc:docMk/>
            <pc:sldMk cId="4269532018" sldId="297"/>
            <ac:picMk id="5" creationId="{819B8FAE-3DC8-7E71-2FBD-BFF5A7DE7B7C}"/>
          </ac:picMkLst>
        </pc:picChg>
      </pc:sldChg>
      <pc:sldChg chg="addSp delSp modSp add mod">
        <pc:chgData name="Kunal Singh Pundir" userId="cf06218f13acff64" providerId="LiveId" clId="{C864F57A-0EC6-4F7C-85A4-134B34E30617}" dt="2023-12-10T22:08:29.769" v="227" actId="1440"/>
        <pc:sldMkLst>
          <pc:docMk/>
          <pc:sldMk cId="715794149" sldId="298"/>
        </pc:sldMkLst>
        <pc:picChg chg="del">
          <ac:chgData name="Kunal Singh Pundir" userId="cf06218f13acff64" providerId="LiveId" clId="{C864F57A-0EC6-4F7C-85A4-134B34E30617}" dt="2023-12-10T22:02:22.741" v="164" actId="478"/>
          <ac:picMkLst>
            <pc:docMk/>
            <pc:sldMk cId="715794149" sldId="298"/>
            <ac:picMk id="3" creationId="{69073E0C-2745-95E3-94B5-D57B7484D683}"/>
          </ac:picMkLst>
        </pc:picChg>
        <pc:picChg chg="add mod">
          <ac:chgData name="Kunal Singh Pundir" userId="cf06218f13acff64" providerId="LiveId" clId="{C864F57A-0EC6-4F7C-85A4-134B34E30617}" dt="2023-12-10T22:08:29.769" v="227" actId="1440"/>
          <ac:picMkLst>
            <pc:docMk/>
            <pc:sldMk cId="715794149" sldId="298"/>
            <ac:picMk id="5" creationId="{3AF48048-EDB2-53C3-82EC-446B97549E16}"/>
          </ac:picMkLst>
        </pc:picChg>
      </pc:sldChg>
      <pc:sldChg chg="addSp delSp modSp add mod">
        <pc:chgData name="Kunal Singh Pundir" userId="cf06218f13acff64" providerId="LiveId" clId="{C864F57A-0EC6-4F7C-85A4-134B34E30617}" dt="2023-12-10T22:32:21.817" v="240" actId="1440"/>
        <pc:sldMkLst>
          <pc:docMk/>
          <pc:sldMk cId="4094477780" sldId="299"/>
        </pc:sldMkLst>
        <pc:picChg chg="del">
          <ac:chgData name="Kunal Singh Pundir" userId="cf06218f13acff64" providerId="LiveId" clId="{C864F57A-0EC6-4F7C-85A4-134B34E30617}" dt="2023-12-10T22:02:39.919" v="170" actId="478"/>
          <ac:picMkLst>
            <pc:docMk/>
            <pc:sldMk cId="4094477780" sldId="299"/>
            <ac:picMk id="3" creationId="{69073E0C-2745-95E3-94B5-D57B7484D683}"/>
          </ac:picMkLst>
        </pc:picChg>
        <pc:picChg chg="add mod">
          <ac:chgData name="Kunal Singh Pundir" userId="cf06218f13acff64" providerId="LiveId" clId="{C864F57A-0EC6-4F7C-85A4-134B34E30617}" dt="2023-12-10T22:32:21.817" v="240" actId="1440"/>
          <ac:picMkLst>
            <pc:docMk/>
            <pc:sldMk cId="4094477780" sldId="299"/>
            <ac:picMk id="5" creationId="{AB8F4A0D-7F38-3DFA-47DD-4CE5DF103530}"/>
          </ac:picMkLst>
        </pc:picChg>
      </pc:sldChg>
      <pc:sldChg chg="addSp delSp modSp add mod">
        <pc:chgData name="Kunal Singh Pundir" userId="cf06218f13acff64" providerId="LiveId" clId="{C864F57A-0EC6-4F7C-85A4-134B34E30617}" dt="2023-12-10T22:08:35.152" v="228" actId="1440"/>
        <pc:sldMkLst>
          <pc:docMk/>
          <pc:sldMk cId="188461783" sldId="300"/>
        </pc:sldMkLst>
        <pc:picChg chg="del">
          <ac:chgData name="Kunal Singh Pundir" userId="cf06218f13acff64" providerId="LiveId" clId="{C864F57A-0EC6-4F7C-85A4-134B34E30617}" dt="2023-12-10T22:02:57.768" v="176" actId="478"/>
          <ac:picMkLst>
            <pc:docMk/>
            <pc:sldMk cId="188461783" sldId="300"/>
            <ac:picMk id="3" creationId="{69073E0C-2745-95E3-94B5-D57B7484D683}"/>
          </ac:picMkLst>
        </pc:picChg>
        <pc:picChg chg="add mod">
          <ac:chgData name="Kunal Singh Pundir" userId="cf06218f13acff64" providerId="LiveId" clId="{C864F57A-0EC6-4F7C-85A4-134B34E30617}" dt="2023-12-10T22:08:35.152" v="228" actId="1440"/>
          <ac:picMkLst>
            <pc:docMk/>
            <pc:sldMk cId="188461783" sldId="300"/>
            <ac:picMk id="5" creationId="{C9429AD7-7435-5EC2-5602-17D552ABEB60}"/>
          </ac:picMkLst>
        </pc:picChg>
      </pc:sldChg>
      <pc:sldChg chg="addSp delSp modSp add mod">
        <pc:chgData name="Kunal Singh Pundir" userId="cf06218f13acff64" providerId="LiveId" clId="{C864F57A-0EC6-4F7C-85A4-134B34E30617}" dt="2023-12-10T22:08:42.068" v="229" actId="1440"/>
        <pc:sldMkLst>
          <pc:docMk/>
          <pc:sldMk cId="1445307379" sldId="301"/>
        </pc:sldMkLst>
        <pc:picChg chg="del">
          <ac:chgData name="Kunal Singh Pundir" userId="cf06218f13acff64" providerId="LiveId" clId="{C864F57A-0EC6-4F7C-85A4-134B34E30617}" dt="2023-12-10T22:03:21.197" v="182" actId="478"/>
          <ac:picMkLst>
            <pc:docMk/>
            <pc:sldMk cId="1445307379" sldId="301"/>
            <ac:picMk id="3" creationId="{69073E0C-2745-95E3-94B5-D57B7484D683}"/>
          </ac:picMkLst>
        </pc:picChg>
        <pc:picChg chg="add del mod">
          <ac:chgData name="Kunal Singh Pundir" userId="cf06218f13acff64" providerId="LiveId" clId="{C864F57A-0EC6-4F7C-85A4-134B34E30617}" dt="2023-12-10T22:08:42.068" v="229" actId="1440"/>
          <ac:picMkLst>
            <pc:docMk/>
            <pc:sldMk cId="1445307379" sldId="301"/>
            <ac:picMk id="5" creationId="{29365899-CFA1-9747-642B-51518C629BB4}"/>
          </ac:picMkLst>
        </pc:picChg>
      </pc:sldChg>
      <pc:sldChg chg="addSp delSp modSp add mod">
        <pc:chgData name="Kunal Singh Pundir" userId="cf06218f13acff64" providerId="LiveId" clId="{C864F57A-0EC6-4F7C-85A4-134B34E30617}" dt="2023-12-10T22:09:00.008" v="232" actId="1440"/>
        <pc:sldMkLst>
          <pc:docMk/>
          <pc:sldMk cId="42668224" sldId="302"/>
        </pc:sldMkLst>
        <pc:picChg chg="add mod">
          <ac:chgData name="Kunal Singh Pundir" userId="cf06218f13acff64" providerId="LiveId" clId="{C864F57A-0EC6-4F7C-85A4-134B34E30617}" dt="2023-12-10T22:09:00.008" v="232" actId="1440"/>
          <ac:picMkLst>
            <pc:docMk/>
            <pc:sldMk cId="42668224" sldId="302"/>
            <ac:picMk id="3" creationId="{45F75448-6B1D-4CA8-1B23-7B1E0FC827F4}"/>
          </ac:picMkLst>
        </pc:picChg>
        <pc:picChg chg="del">
          <ac:chgData name="Kunal Singh Pundir" userId="cf06218f13acff64" providerId="LiveId" clId="{C864F57A-0EC6-4F7C-85A4-134B34E30617}" dt="2023-12-10T22:04:14.579" v="192" actId="478"/>
          <ac:picMkLst>
            <pc:docMk/>
            <pc:sldMk cId="42668224" sldId="302"/>
            <ac:picMk id="5" creationId="{29365899-CFA1-9747-642B-51518C629BB4}"/>
          </ac:picMkLst>
        </pc:picChg>
      </pc:sldChg>
      <pc:sldChg chg="addSp delSp modSp add mod">
        <pc:chgData name="Kunal Singh Pundir" userId="cf06218f13acff64" providerId="LiveId" clId="{C864F57A-0EC6-4F7C-85A4-134B34E30617}" dt="2023-12-10T22:09:08.476" v="233" actId="1440"/>
        <pc:sldMkLst>
          <pc:docMk/>
          <pc:sldMk cId="1117579409" sldId="303"/>
        </pc:sldMkLst>
        <pc:picChg chg="add mod">
          <ac:chgData name="Kunal Singh Pundir" userId="cf06218f13acff64" providerId="LiveId" clId="{C864F57A-0EC6-4F7C-85A4-134B34E30617}" dt="2023-12-10T22:09:08.476" v="233" actId="1440"/>
          <ac:picMkLst>
            <pc:docMk/>
            <pc:sldMk cId="1117579409" sldId="303"/>
            <ac:picMk id="3" creationId="{AFCD3418-8479-0B38-C69C-61B477EC7767}"/>
          </ac:picMkLst>
        </pc:picChg>
        <pc:picChg chg="del">
          <ac:chgData name="Kunal Singh Pundir" userId="cf06218f13acff64" providerId="LiveId" clId="{C864F57A-0EC6-4F7C-85A4-134B34E30617}" dt="2023-12-10T22:04:33.774" v="198" actId="478"/>
          <ac:picMkLst>
            <pc:docMk/>
            <pc:sldMk cId="1117579409" sldId="303"/>
            <ac:picMk id="5" creationId="{29365899-CFA1-9747-642B-51518C629BB4}"/>
          </ac:picMkLst>
        </pc:picChg>
      </pc:sldChg>
      <pc:sldChg chg="add">
        <pc:chgData name="Kunal Singh Pundir" userId="cf06218f13acff64" providerId="LiveId" clId="{C864F57A-0EC6-4F7C-85A4-134B34E30617}" dt="2023-12-10T22:32:58.673" v="242"/>
        <pc:sldMkLst>
          <pc:docMk/>
          <pc:sldMk cId="3326908929" sldId="304"/>
        </pc:sldMkLst>
      </pc:sldChg>
      <pc:sldChg chg="add del">
        <pc:chgData name="Kunal Singh Pundir" userId="cf06218f13acff64" providerId="LiveId" clId="{C864F57A-0EC6-4F7C-85A4-134B34E30617}" dt="2023-12-10T22:32:06.259" v="237" actId="47"/>
        <pc:sldMkLst>
          <pc:docMk/>
          <pc:sldMk cId="4011892434" sldId="304"/>
        </pc:sldMkLst>
      </pc:sldChg>
      <pc:sldChg chg="addSp delSp modSp add mod">
        <pc:chgData name="Kunal Singh Pundir" userId="cf06218f13acff64" providerId="LiveId" clId="{C864F57A-0EC6-4F7C-85A4-134B34E30617}" dt="2023-12-10T22:35:33.219" v="342" actId="1076"/>
        <pc:sldMkLst>
          <pc:docMk/>
          <pc:sldMk cId="131782270" sldId="305"/>
        </pc:sldMkLst>
        <pc:spChg chg="mod">
          <ac:chgData name="Kunal Singh Pundir" userId="cf06218f13acff64" providerId="LiveId" clId="{C864F57A-0EC6-4F7C-85A4-134B34E30617}" dt="2023-12-10T22:35:19.292" v="338" actId="20577"/>
          <ac:spMkLst>
            <pc:docMk/>
            <pc:sldMk cId="131782270" sldId="305"/>
            <ac:spMk id="15" creationId="{11123242-1802-4890-85C8-48524FEB9010}"/>
          </ac:spMkLst>
        </pc:spChg>
        <pc:picChg chg="del">
          <ac:chgData name="Kunal Singh Pundir" userId="cf06218f13acff64" providerId="LiveId" clId="{C864F57A-0EC6-4F7C-85A4-134B34E30617}" dt="2023-12-10T22:34:49.828" v="300" actId="478"/>
          <ac:picMkLst>
            <pc:docMk/>
            <pc:sldMk cId="131782270" sldId="305"/>
            <ac:picMk id="3" creationId="{69073E0C-2745-95E3-94B5-D57B7484D683}"/>
          </ac:picMkLst>
        </pc:picChg>
        <pc:picChg chg="add mod">
          <ac:chgData name="Kunal Singh Pundir" userId="cf06218f13acff64" providerId="LiveId" clId="{C864F57A-0EC6-4F7C-85A4-134B34E30617}" dt="2023-12-10T22:35:33.219" v="342" actId="1076"/>
          <ac:picMkLst>
            <pc:docMk/>
            <pc:sldMk cId="131782270" sldId="305"/>
            <ac:picMk id="5" creationId="{8310896A-0D30-5432-E181-79B664A83AEF}"/>
          </ac:picMkLst>
        </pc:picChg>
      </pc:sldChg>
      <pc:sldChg chg="add del">
        <pc:chgData name="Kunal Singh Pundir" userId="cf06218f13acff64" providerId="LiveId" clId="{C864F57A-0EC6-4F7C-85A4-134B34E30617}" dt="2023-12-10T22:32:08.917" v="238" actId="47"/>
        <pc:sldMkLst>
          <pc:docMk/>
          <pc:sldMk cId="2183894580" sldId="305"/>
        </pc:sldMkLst>
      </pc:sldChg>
      <pc:sldChg chg="addSp delSp modSp add mod">
        <pc:chgData name="Kunal Singh Pundir" userId="cf06218f13acff64" providerId="LiveId" clId="{C864F57A-0EC6-4F7C-85A4-134B34E30617}" dt="2023-12-10T22:36:40.214" v="389" actId="20577"/>
        <pc:sldMkLst>
          <pc:docMk/>
          <pc:sldMk cId="1375720993" sldId="306"/>
        </pc:sldMkLst>
        <pc:spChg chg="mod">
          <ac:chgData name="Kunal Singh Pundir" userId="cf06218f13acff64" providerId="LiveId" clId="{C864F57A-0EC6-4F7C-85A4-134B34E30617}" dt="2023-12-10T22:36:40.214" v="389" actId="20577"/>
          <ac:spMkLst>
            <pc:docMk/>
            <pc:sldMk cId="1375720993" sldId="306"/>
            <ac:spMk id="15" creationId="{11123242-1802-4890-85C8-48524FEB9010}"/>
          </ac:spMkLst>
        </pc:spChg>
        <pc:picChg chg="del">
          <ac:chgData name="Kunal Singh Pundir" userId="cf06218f13acff64" providerId="LiveId" clId="{C864F57A-0EC6-4F7C-85A4-134B34E30617}" dt="2023-12-10T22:35:42.777" v="343" actId="478"/>
          <ac:picMkLst>
            <pc:docMk/>
            <pc:sldMk cId="1375720993" sldId="306"/>
            <ac:picMk id="3" creationId="{69073E0C-2745-95E3-94B5-D57B7484D683}"/>
          </ac:picMkLst>
        </pc:picChg>
        <pc:picChg chg="add mod">
          <ac:chgData name="Kunal Singh Pundir" userId="cf06218f13acff64" providerId="LiveId" clId="{C864F57A-0EC6-4F7C-85A4-134B34E30617}" dt="2023-12-10T22:36:10.987" v="349" actId="14100"/>
          <ac:picMkLst>
            <pc:docMk/>
            <pc:sldMk cId="1375720993" sldId="306"/>
            <ac:picMk id="5" creationId="{EEB258E6-EF25-9851-5791-84D09A01C34A}"/>
          </ac:picMkLst>
        </pc:picChg>
      </pc:sldChg>
      <pc:sldChg chg="add del">
        <pc:chgData name="Kunal Singh Pundir" userId="cf06218f13acff64" providerId="LiveId" clId="{C864F57A-0EC6-4F7C-85A4-134B34E30617}" dt="2023-12-10T22:32:10.195" v="239" actId="47"/>
        <pc:sldMkLst>
          <pc:docMk/>
          <pc:sldMk cId="3456402436" sldId="3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65716D-39C9-48C4-A3EB-B88E4515427D}" type="datetimeFigureOut">
              <a:rPr lang="en-US" smtClean="0"/>
              <a:t>12/10/2023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0C6D3C-9EB0-4F2C-9026-3887D1CDB44E}" type="slidenum">
              <a:rPr lang="en-US" smtClean="0"/>
              <a:t>‹#›</a:t>
            </a:fld>
            <a:endParaRPr lang="en-US"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612000" tIns="0" anchor="ctr"/>
          <a:lstStyle>
            <a:lvl1pPr marL="0" indent="0" algn="l">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p:nvPr>
        </p:nvSpPr>
        <p:spPr>
          <a:xfrm>
            <a:off x="2520000" y="0"/>
            <a:ext cx="9672000" cy="6857999"/>
          </a:xfrm>
          <a:solidFill>
            <a:schemeClr val="tx2">
              <a:alpha val="70000"/>
            </a:schemeClr>
          </a:solidFill>
        </p:spPr>
        <p:txBody>
          <a:bodyPr lIns="1116000" rIns="180000" anchor="ctr"/>
          <a:lstStyle>
            <a:lvl1pPr algn="l">
              <a:defRPr sz="5000" cap="all" baseline="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Footer Placeholder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p:spPr>
        <p:txBody>
          <a:bodyPr/>
          <a:lstStyle/>
          <a:p>
            <a:endParaRPr lang="en-US" dirty="0"/>
          </a:p>
        </p:txBody>
      </p:sp>
      <p:sp>
        <p:nvSpPr>
          <p:cNvPr id="8" name="Slide Number Placeholder 7">
            <a:extLst>
              <a:ext uri="{FF2B5EF4-FFF2-40B4-BE49-F238E27FC236}">
                <a16:creationId xmlns:a16="http://schemas.microsoft.com/office/drawing/2014/main" id="{9E8B0AE2-DA19-49E2-AC81-5272385D304C}"/>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2142342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19" name="Freeform: Shape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22" name="Text Placeholder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3" name="Text Placeholder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4" name="Text Placeholder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27" name="Text Placeholder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28" name="Text Placeholder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Role</a:t>
            </a:r>
          </a:p>
        </p:txBody>
      </p:sp>
      <p:sp>
        <p:nvSpPr>
          <p:cNvPr id="32" name="Text Placeholder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Full Name</a:t>
            </a:r>
          </a:p>
        </p:txBody>
      </p:sp>
      <p:sp>
        <p:nvSpPr>
          <p:cNvPr id="33" name="Picture Placeholder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4" name="Picture Placeholder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5" name="Picture Placeholder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anchor="ctr"/>
          <a:lstStyle>
            <a:lvl1pPr marL="0" indent="0" algn="ctr">
              <a:buNone/>
              <a:defRPr sz="1050" i="1">
                <a:solidFill>
                  <a:schemeClr val="bg1"/>
                </a:solidFill>
              </a:defRPr>
            </a:lvl1pPr>
          </a:lstStyle>
          <a:p>
            <a:r>
              <a:rPr lang="en-US" noProof="0" dirty="0"/>
              <a:t>Icon</a:t>
            </a:r>
          </a:p>
        </p:txBody>
      </p:sp>
      <p:sp>
        <p:nvSpPr>
          <p:cNvPr id="3" name="Title 2">
            <a:extLst>
              <a:ext uri="{FF2B5EF4-FFF2-40B4-BE49-F238E27FC236}">
                <a16:creationId xmlns:a16="http://schemas.microsoft.com/office/drawing/2014/main" id="{7C0EBF36-B9CA-4962-B198-27B56B54E58C}"/>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Tree>
    <p:extLst>
      <p:ext uri="{BB962C8B-B14F-4D97-AF65-F5344CB8AC3E}">
        <p14:creationId xmlns:p14="http://schemas.microsoft.com/office/powerpoint/2010/main" val="239219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isted Image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hasCustomPrompt="1"/>
          </p:nvPr>
        </p:nvSpPr>
        <p:spPr>
          <a:xfrm>
            <a:off x="2095500" y="1992933"/>
            <a:ext cx="9388499" cy="1095375"/>
          </a:xfrm>
        </p:spPr>
        <p:txBody>
          <a:bodyPr/>
          <a:lstStyle>
            <a:lvl1pPr marL="0" indent="0">
              <a:buNone/>
              <a:defRPr/>
            </a:lvl1pPr>
          </a:lstStyle>
          <a:p>
            <a:pPr lvl="0"/>
            <a:r>
              <a:rPr lang="en-US" dirty="0"/>
              <a:t>Description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11" name="Picture Placeholder 10">
            <a:extLst>
              <a:ext uri="{FF2B5EF4-FFF2-40B4-BE49-F238E27FC236}">
                <a16:creationId xmlns:a16="http://schemas.microsoft.com/office/drawing/2014/main" id="{A98EA298-DD21-4B69-8125-094245EDF713}"/>
              </a:ext>
            </a:extLst>
          </p:cNvPr>
          <p:cNvSpPr>
            <a:spLocks noGrp="1"/>
          </p:cNvSpPr>
          <p:nvPr>
            <p:ph type="pic" sz="quarter" idx="13" hasCustomPrompt="1"/>
          </p:nvPr>
        </p:nvSpPr>
        <p:spPr>
          <a:xfrm>
            <a:off x="684213" y="19929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2" name="Picture Placeholder 10">
            <a:extLst>
              <a:ext uri="{FF2B5EF4-FFF2-40B4-BE49-F238E27FC236}">
                <a16:creationId xmlns:a16="http://schemas.microsoft.com/office/drawing/2014/main" id="{4C93EFCC-1E62-4200-9E96-2476EE2581BF}"/>
              </a:ext>
            </a:extLst>
          </p:cNvPr>
          <p:cNvSpPr>
            <a:spLocks noGrp="1"/>
          </p:cNvSpPr>
          <p:nvPr>
            <p:ph type="pic" sz="quarter" idx="14" hasCustomPrompt="1"/>
          </p:nvPr>
        </p:nvSpPr>
        <p:spPr>
          <a:xfrm>
            <a:off x="684213" y="34311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3" name="Picture Placeholder 10">
            <a:extLst>
              <a:ext uri="{FF2B5EF4-FFF2-40B4-BE49-F238E27FC236}">
                <a16:creationId xmlns:a16="http://schemas.microsoft.com/office/drawing/2014/main" id="{8741D874-BD81-4469-AA1C-32517FD7C37B}"/>
              </a:ext>
            </a:extLst>
          </p:cNvPr>
          <p:cNvSpPr>
            <a:spLocks noGrp="1"/>
          </p:cNvSpPr>
          <p:nvPr>
            <p:ph type="pic" sz="quarter" idx="15" hasCustomPrompt="1"/>
          </p:nvPr>
        </p:nvSpPr>
        <p:spPr>
          <a:xfrm>
            <a:off x="684213" y="4869334"/>
            <a:ext cx="1095375" cy="1095375"/>
          </a:xfrm>
        </p:spPr>
        <p:txBody>
          <a:bodyPr anchor="ctr"/>
          <a:lstStyle>
            <a:lvl1pPr marL="0" indent="0" algn="ctr">
              <a:buNone/>
              <a:defRPr sz="1050" i="1"/>
            </a:lvl1pPr>
          </a:lstStyle>
          <a:p>
            <a:r>
              <a:rPr lang="en-US" dirty="0"/>
              <a:t>Place</a:t>
            </a:r>
            <a:br>
              <a:rPr lang="en-US" dirty="0"/>
            </a:br>
            <a:r>
              <a:rPr lang="en-US" dirty="0"/>
              <a:t>Your Image / Logo Here</a:t>
            </a:r>
          </a:p>
        </p:txBody>
      </p:sp>
      <p:sp>
        <p:nvSpPr>
          <p:cNvPr id="14" name="Content Placeholder 2">
            <a:extLst>
              <a:ext uri="{FF2B5EF4-FFF2-40B4-BE49-F238E27FC236}">
                <a16:creationId xmlns:a16="http://schemas.microsoft.com/office/drawing/2014/main" id="{CFB0B599-DDEF-43E9-A07F-FC328C595BCE}"/>
              </a:ext>
            </a:extLst>
          </p:cNvPr>
          <p:cNvSpPr>
            <a:spLocks noGrp="1"/>
          </p:cNvSpPr>
          <p:nvPr>
            <p:ph idx="16" hasCustomPrompt="1"/>
          </p:nvPr>
        </p:nvSpPr>
        <p:spPr>
          <a:xfrm>
            <a:off x="2095500" y="3422739"/>
            <a:ext cx="9388499" cy="1095375"/>
          </a:xfrm>
        </p:spPr>
        <p:txBody>
          <a:bodyPr/>
          <a:lstStyle>
            <a:lvl1pPr marL="0" indent="0">
              <a:buNone/>
              <a:defRPr/>
            </a:lvl1pPr>
          </a:lstStyle>
          <a:p>
            <a:pPr lvl="0"/>
            <a:r>
              <a:rPr lang="en-US" dirty="0"/>
              <a:t>Description Here</a:t>
            </a:r>
          </a:p>
        </p:txBody>
      </p:sp>
      <p:sp>
        <p:nvSpPr>
          <p:cNvPr id="15" name="Content Placeholder 2">
            <a:extLst>
              <a:ext uri="{FF2B5EF4-FFF2-40B4-BE49-F238E27FC236}">
                <a16:creationId xmlns:a16="http://schemas.microsoft.com/office/drawing/2014/main" id="{63FF0857-6431-48DC-BE82-9A93C55CEFB4}"/>
              </a:ext>
            </a:extLst>
          </p:cNvPr>
          <p:cNvSpPr>
            <a:spLocks noGrp="1"/>
          </p:cNvSpPr>
          <p:nvPr>
            <p:ph idx="17" hasCustomPrompt="1"/>
          </p:nvPr>
        </p:nvSpPr>
        <p:spPr>
          <a:xfrm>
            <a:off x="2095500" y="4867850"/>
            <a:ext cx="9388499" cy="1095375"/>
          </a:xfrm>
        </p:spPr>
        <p:txBody>
          <a:bodyPr/>
          <a:lstStyle>
            <a:lvl1pPr marL="0" indent="0">
              <a:buNone/>
              <a:defRPr/>
            </a:lvl1pPr>
          </a:lstStyle>
          <a:p>
            <a:pPr lvl="0"/>
            <a:r>
              <a:rPr lang="en-US" dirty="0"/>
              <a:t>Description Here</a:t>
            </a:r>
          </a:p>
        </p:txBody>
      </p:sp>
    </p:spTree>
    <p:extLst>
      <p:ext uri="{BB962C8B-B14F-4D97-AF65-F5344CB8AC3E}">
        <p14:creationId xmlns:p14="http://schemas.microsoft.com/office/powerpoint/2010/main" val="21194719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4D42A7-FF15-4C9E-9657-33DD5BC539D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3">
            <a:extLst>
              <a:ext uri="{FF2B5EF4-FFF2-40B4-BE49-F238E27FC236}">
                <a16:creationId xmlns:a16="http://schemas.microsoft.com/office/drawing/2014/main" id="{4FA555C0-B108-4047-8AFF-82E05F073446}"/>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5EAA7C-AE70-48A8-B582-013424EB9C4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Tree>
    <p:extLst>
      <p:ext uri="{BB962C8B-B14F-4D97-AF65-F5344CB8AC3E}">
        <p14:creationId xmlns:p14="http://schemas.microsoft.com/office/powerpoint/2010/main" val="30417404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anchor="ctr"/>
          <a:lstStyle>
            <a:lvl1pPr marL="0" indent="0" algn="r">
              <a:lnSpc>
                <a:spcPct val="100000"/>
              </a:lnSpc>
              <a:buNone/>
              <a:defRPr sz="1200" i="1">
                <a:solidFill>
                  <a:schemeClr val="bg1">
                    <a:lumMod val="75000"/>
                  </a:schemeClr>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anchor="ctr"/>
          <a:lstStyle>
            <a:lvl1pPr algn="l">
              <a:lnSpc>
                <a:spcPct val="65000"/>
              </a:lnSpc>
              <a:defRPr sz="8800" cap="all" baseline="0">
                <a:solidFill>
                  <a:schemeClr val="bg1"/>
                </a:solidFill>
              </a:defRPr>
            </a:lvl1pPr>
          </a:lstStyle>
          <a:p>
            <a:r>
              <a:rPr lang="en-US" dirty="0"/>
              <a:t>Thank </a:t>
            </a:r>
            <a:br>
              <a:rPr lang="en-US" dirty="0"/>
            </a:br>
            <a:r>
              <a:rPr lang="en-US" dirty="0"/>
              <a:t>you</a:t>
            </a:r>
          </a:p>
        </p:txBody>
      </p:sp>
      <p:sp>
        <p:nvSpPr>
          <p:cNvPr id="6" name="Text Placeholder 5">
            <a:extLst>
              <a:ext uri="{FF2B5EF4-FFF2-40B4-BE49-F238E27FC236}">
                <a16:creationId xmlns:a16="http://schemas.microsoft.com/office/drawing/2014/main" id="{D49FD1A9-E34B-4888-90DE-493861AD75C6}"/>
              </a:ext>
            </a:extLst>
          </p:cNvPr>
          <p:cNvSpPr>
            <a:spLocks noGrp="1"/>
          </p:cNvSpPr>
          <p:nvPr>
            <p:ph type="body" sz="quarter" idx="13" hasCustomPrompt="1"/>
          </p:nvPr>
        </p:nvSpPr>
        <p:spPr>
          <a:xfrm>
            <a:off x="1917700" y="4508500"/>
            <a:ext cx="3314700" cy="330200"/>
          </a:xfrm>
        </p:spPr>
        <p:txBody>
          <a:bodyPr anchor="t"/>
          <a:lstStyle>
            <a:lvl1pPr marL="0" indent="0">
              <a:buNone/>
              <a:defRPr sz="2000">
                <a:solidFill>
                  <a:schemeClr val="accent1"/>
                </a:solidFill>
                <a:latin typeface="+mj-lt"/>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Full Name</a:t>
            </a:r>
          </a:p>
        </p:txBody>
      </p:sp>
      <p:sp>
        <p:nvSpPr>
          <p:cNvPr id="9" name="Text Placeholder 5">
            <a:extLst>
              <a:ext uri="{FF2B5EF4-FFF2-40B4-BE49-F238E27FC236}">
                <a16:creationId xmlns:a16="http://schemas.microsoft.com/office/drawing/2014/main" id="{3452AC72-D893-4C1A-83BD-9930164D8935}"/>
              </a:ext>
            </a:extLst>
          </p:cNvPr>
          <p:cNvSpPr>
            <a:spLocks noGrp="1"/>
          </p:cNvSpPr>
          <p:nvPr>
            <p:ph type="body" sz="quarter" idx="14" hasCustomPrompt="1"/>
          </p:nvPr>
        </p:nvSpPr>
        <p:spPr>
          <a:xfrm>
            <a:off x="1917700" y="5180023"/>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Email</a:t>
            </a:r>
          </a:p>
        </p:txBody>
      </p:sp>
      <p:sp>
        <p:nvSpPr>
          <p:cNvPr id="10" name="Text Placeholder 5">
            <a:extLst>
              <a:ext uri="{FF2B5EF4-FFF2-40B4-BE49-F238E27FC236}">
                <a16:creationId xmlns:a16="http://schemas.microsoft.com/office/drawing/2014/main" id="{D2EEC149-F1BE-4C36-A789-5BF73B40A212}"/>
              </a:ext>
            </a:extLst>
          </p:cNvPr>
          <p:cNvSpPr>
            <a:spLocks noGrp="1"/>
          </p:cNvSpPr>
          <p:nvPr>
            <p:ph type="body" sz="quarter" idx="15" hasCustomPrompt="1"/>
          </p:nvPr>
        </p:nvSpPr>
        <p:spPr>
          <a:xfrm>
            <a:off x="1917700" y="5683561"/>
            <a:ext cx="3314700" cy="205029"/>
          </a:xfrm>
          <a:ln>
            <a:noFill/>
          </a:ln>
        </p:spPr>
        <p:txBody>
          <a:bodyPr anchor="t"/>
          <a:lstStyle>
            <a:lvl1pPr marL="0" indent="0">
              <a:buNone/>
              <a:defRPr sz="160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Phone</a:t>
            </a:r>
          </a:p>
        </p:txBody>
      </p:sp>
      <p:sp>
        <p:nvSpPr>
          <p:cNvPr id="11" name="Text Placeholder 5">
            <a:extLst>
              <a:ext uri="{FF2B5EF4-FFF2-40B4-BE49-F238E27FC236}">
                <a16:creationId xmlns:a16="http://schemas.microsoft.com/office/drawing/2014/main" id="{ECC256E6-6AE8-4950-838C-BE638FB47968}"/>
              </a:ext>
            </a:extLst>
          </p:cNvPr>
          <p:cNvSpPr>
            <a:spLocks noGrp="1"/>
          </p:cNvSpPr>
          <p:nvPr>
            <p:ph type="body" sz="quarter" idx="16" hasCustomPrompt="1"/>
          </p:nvPr>
        </p:nvSpPr>
        <p:spPr>
          <a:xfrm>
            <a:off x="1917700" y="4821910"/>
            <a:ext cx="3314700" cy="205029"/>
          </a:xfrm>
        </p:spPr>
        <p:txBody>
          <a:bodyPr anchor="t"/>
          <a:lstStyle>
            <a:lvl1pPr marL="0" indent="0">
              <a:buNone/>
              <a:defRPr sz="1000" i="0">
                <a:solidFill>
                  <a:schemeClr val="bg1"/>
                </a:solidFill>
              </a:defRPr>
            </a:lvl1pPr>
            <a:lvl2pPr marL="266700" indent="0">
              <a:buNone/>
              <a:defRPr>
                <a:solidFill>
                  <a:schemeClr val="accent1"/>
                </a:solidFill>
              </a:defRPr>
            </a:lvl2pPr>
            <a:lvl3pPr marL="447675" indent="0">
              <a:buNone/>
              <a:defRPr>
                <a:solidFill>
                  <a:schemeClr val="accent1"/>
                </a:solidFill>
              </a:defRPr>
            </a:lvl3pPr>
            <a:lvl4pPr marL="628650" indent="0">
              <a:buNone/>
              <a:defRPr>
                <a:solidFill>
                  <a:schemeClr val="accent1"/>
                </a:solidFill>
              </a:defRPr>
            </a:lvl4pPr>
            <a:lvl5pPr marL="809625" indent="0">
              <a:buNone/>
              <a:defRPr>
                <a:solidFill>
                  <a:schemeClr val="accent1"/>
                </a:solidFill>
              </a:defRPr>
            </a:lvl5pPr>
          </a:lstStyle>
          <a:p>
            <a:pPr lvl="0"/>
            <a:r>
              <a:rPr lang="en-US" dirty="0"/>
              <a:t>POSITION</a:t>
            </a:r>
          </a:p>
        </p:txBody>
      </p:sp>
    </p:spTree>
    <p:extLst>
      <p:ext uri="{BB962C8B-B14F-4D97-AF65-F5344CB8AC3E}">
        <p14:creationId xmlns:p14="http://schemas.microsoft.com/office/powerpoint/2010/main" val="31857910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A75689F-8B6B-4484-8064-90B4D8FB7C72}"/>
              </a:ext>
            </a:extLst>
          </p:cNvPr>
          <p:cNvSpPr>
            <a:spLocks noGrp="1"/>
          </p:cNvSpPr>
          <p:nvPr>
            <p:ph type="body" sz="quarter" idx="13" hasCustomPrompt="1"/>
          </p:nvPr>
        </p:nvSpPr>
        <p:spPr>
          <a:xfrm>
            <a:off x="1147343" y="2731933"/>
            <a:ext cx="6903253" cy="3350673"/>
          </a:xfrm>
          <a:gradFill>
            <a:gsLst>
              <a:gs pos="0">
                <a:schemeClr val="tx2"/>
              </a:gs>
              <a:gs pos="100000">
                <a:schemeClr val="accent2"/>
              </a:gs>
            </a:gsLst>
            <a:lin ang="14400000" scaled="0"/>
          </a:gradFill>
        </p:spPr>
        <p:txBody>
          <a:bodyPr lIns="576000" tIns="1872000" rIns="576000"/>
          <a:lstStyle>
            <a:lvl1pPr marL="0" indent="0">
              <a:lnSpc>
                <a:spcPts val="2000"/>
              </a:lnSpc>
              <a:buNone/>
              <a:defRPr>
                <a:solidFill>
                  <a:schemeClr val="bg1"/>
                </a:solidFill>
              </a:defRPr>
            </a:lvl1pPr>
          </a:lstStyle>
          <a:p>
            <a:pPr lvl="0"/>
            <a:r>
              <a:rPr lang="en-US" dirty="0"/>
              <a:t>Describe Your Big Idea</a:t>
            </a:r>
          </a:p>
        </p:txBody>
      </p:sp>
      <p:sp>
        <p:nvSpPr>
          <p:cNvPr id="21" name="Picture Placeholder 20">
            <a:extLst>
              <a:ext uri="{FF2B5EF4-FFF2-40B4-BE49-F238E27FC236}">
                <a16:creationId xmlns:a16="http://schemas.microsoft.com/office/drawing/2014/main" id="{C57B9832-0120-4094-8C27-082E3533C5DC}"/>
              </a:ext>
            </a:extLst>
          </p:cNvPr>
          <p:cNvSpPr>
            <a:spLocks noGrp="1"/>
          </p:cNvSpPr>
          <p:nvPr>
            <p:ph type="pic" sz="quarter" idx="12" hasCustomPrompt="1"/>
          </p:nvPr>
        </p:nvSpPr>
        <p:spPr>
          <a:xfrm>
            <a:off x="0" y="0"/>
            <a:ext cx="12012000" cy="6858000"/>
          </a:xfrm>
          <a:custGeom>
            <a:avLst/>
            <a:gdLst>
              <a:gd name="connsiteX0" fmla="*/ 0 w 12012000"/>
              <a:gd name="connsiteY0" fmla="*/ 0 h 6858000"/>
              <a:gd name="connsiteX1" fmla="*/ 8592000 w 12012000"/>
              <a:gd name="connsiteY1" fmla="*/ 0 h 6858000"/>
              <a:gd name="connsiteX2" fmla="*/ 8592000 w 12012000"/>
              <a:gd name="connsiteY2" fmla="*/ 180000 h 6858000"/>
              <a:gd name="connsiteX3" fmla="*/ 12012000 w 12012000"/>
              <a:gd name="connsiteY3" fmla="*/ 180000 h 6858000"/>
              <a:gd name="connsiteX4" fmla="*/ 12012000 w 12012000"/>
              <a:gd name="connsiteY4" fmla="*/ 6678000 h 6858000"/>
              <a:gd name="connsiteX5" fmla="*/ 8592000 w 12012000"/>
              <a:gd name="connsiteY5" fmla="*/ 6678000 h 6858000"/>
              <a:gd name="connsiteX6" fmla="*/ 8592000 w 12012000"/>
              <a:gd name="connsiteY6" fmla="*/ 6858000 h 6858000"/>
              <a:gd name="connsiteX7" fmla="*/ 0 w 1201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012000" h="6858000">
                <a:moveTo>
                  <a:pt x="0" y="0"/>
                </a:moveTo>
                <a:lnTo>
                  <a:pt x="8592000" y="0"/>
                </a:lnTo>
                <a:lnTo>
                  <a:pt x="8592000" y="180000"/>
                </a:lnTo>
                <a:lnTo>
                  <a:pt x="12012000" y="180000"/>
                </a:lnTo>
                <a:lnTo>
                  <a:pt x="12012000" y="6678000"/>
                </a:lnTo>
                <a:lnTo>
                  <a:pt x="8592000" y="6678000"/>
                </a:lnTo>
                <a:lnTo>
                  <a:pt x="8592000" y="6858000"/>
                </a:lnTo>
                <a:lnTo>
                  <a:pt x="0" y="6858000"/>
                </a:lnTo>
                <a:close/>
              </a:path>
            </a:pathLst>
          </a:custGeom>
          <a:noFill/>
        </p:spPr>
        <p:txBody>
          <a:bodyPr wrap="square" lIns="0" tIns="0" rIns="612000" anchor="ctr">
            <a:noAutofit/>
          </a:bodyPr>
          <a:lstStyle>
            <a:lvl1pPr marL="0" indent="0" algn="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a:xfrm>
            <a:off x="683999" y="6262080"/>
            <a:ext cx="6190934" cy="360000"/>
          </a:xfrm>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a:solidFill>
            <a:schemeClr val="tx2"/>
          </a:solidFill>
        </p:spPr>
        <p:txBody>
          <a:bodyPr/>
          <a:lstStyle>
            <a:lvl1pPr>
              <a:defRPr>
                <a:solidFill>
                  <a:schemeClr val="bg1"/>
                </a:solidFill>
              </a:defRPr>
            </a:lvl1pPr>
          </a:lstStyle>
          <a:p>
            <a:fld id="{EECC7194-A4D0-457B-9D3E-53681723AFF7}" type="slidenum">
              <a:rPr lang="en-US" smtClean="0"/>
              <a:pPr/>
              <a:t>‹#›</a:t>
            </a:fld>
            <a:endParaRPr lang="en-US" dirty="0"/>
          </a:p>
        </p:txBody>
      </p:sp>
      <p:sp>
        <p:nvSpPr>
          <p:cNvPr id="12" name="Title 11">
            <a:extLst>
              <a:ext uri="{FF2B5EF4-FFF2-40B4-BE49-F238E27FC236}">
                <a16:creationId xmlns:a16="http://schemas.microsoft.com/office/drawing/2014/main" id="{EAF90A48-1BFB-4A19-9A1C-2851879F9E8F}"/>
              </a:ext>
            </a:extLst>
          </p:cNvPr>
          <p:cNvSpPr>
            <a:spLocks noGrp="1"/>
          </p:cNvSpPr>
          <p:nvPr>
            <p:ph type="title"/>
          </p:nvPr>
        </p:nvSpPr>
        <p:spPr>
          <a:xfrm>
            <a:off x="1749778" y="3096087"/>
            <a:ext cx="5455750" cy="1008000"/>
          </a:xfrm>
        </p:spPr>
        <p:txBody>
          <a:bodyPr/>
          <a:lstStyle>
            <a:lvl1pPr>
              <a:defRPr sz="4000" cap="all" baseline="0">
                <a:solidFill>
                  <a:schemeClr val="bg1"/>
                </a:solidFill>
              </a:defRPr>
            </a:lvl1pPr>
          </a:lstStyle>
          <a:p>
            <a:r>
              <a:rPr lang="en-US"/>
              <a:t>Click to edit Master title style</a:t>
            </a:r>
            <a:endParaRPr lang="en-US" dirty="0"/>
          </a:p>
        </p:txBody>
      </p:sp>
      <p:sp>
        <p:nvSpPr>
          <p:cNvPr id="19" name="Freeform: Shape 18">
            <a:extLst>
              <a:ext uri="{FF2B5EF4-FFF2-40B4-BE49-F238E27FC236}">
                <a16:creationId xmlns:a16="http://schemas.microsoft.com/office/drawing/2014/main" id="{C9E79024-4B2E-43B0-8607-196181AB731F}"/>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6593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 X Number &amp; Icon">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 Placeholder 4">
            <a:extLst>
              <a:ext uri="{FF2B5EF4-FFF2-40B4-BE49-F238E27FC236}">
                <a16:creationId xmlns:a16="http://schemas.microsoft.com/office/drawing/2014/main" id="{49F266E5-40A6-4643-B9AC-B38F27256371}"/>
              </a:ext>
            </a:extLst>
          </p:cNvPr>
          <p:cNvSpPr>
            <a:spLocks noGrp="1"/>
          </p:cNvSpPr>
          <p:nvPr>
            <p:ph type="body" sz="quarter" idx="13" hasCustomPrompt="1"/>
          </p:nvPr>
        </p:nvSpPr>
        <p:spPr>
          <a:xfrm>
            <a:off x="6842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1" name="Text Placeholder 10">
            <a:extLst>
              <a:ext uri="{FF2B5EF4-FFF2-40B4-BE49-F238E27FC236}">
                <a16:creationId xmlns:a16="http://schemas.microsoft.com/office/drawing/2014/main" id="{1CB790CB-E4F5-4B61-A03E-1CA0C32E3F17}"/>
              </a:ext>
            </a:extLst>
          </p:cNvPr>
          <p:cNvSpPr>
            <a:spLocks noGrp="1"/>
          </p:cNvSpPr>
          <p:nvPr>
            <p:ph type="body" sz="quarter" idx="14" hasCustomPrompt="1"/>
          </p:nvPr>
        </p:nvSpPr>
        <p:spPr>
          <a:xfrm>
            <a:off x="5104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2" name="Text Placeholder 4">
            <a:extLst>
              <a:ext uri="{FF2B5EF4-FFF2-40B4-BE49-F238E27FC236}">
                <a16:creationId xmlns:a16="http://schemas.microsoft.com/office/drawing/2014/main" id="{B570684C-B743-402E-8778-A65199577106}"/>
              </a:ext>
            </a:extLst>
          </p:cNvPr>
          <p:cNvSpPr>
            <a:spLocks noGrp="1"/>
          </p:cNvSpPr>
          <p:nvPr>
            <p:ph type="body" sz="quarter" idx="15" hasCustomPrompt="1"/>
          </p:nvPr>
        </p:nvSpPr>
        <p:spPr>
          <a:xfrm>
            <a:off x="29710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3" name="Text Placeholder 10">
            <a:extLst>
              <a:ext uri="{FF2B5EF4-FFF2-40B4-BE49-F238E27FC236}">
                <a16:creationId xmlns:a16="http://schemas.microsoft.com/office/drawing/2014/main" id="{FCEC7149-9A00-4CA4-B800-1BFD6EBEB88D}"/>
              </a:ext>
            </a:extLst>
          </p:cNvPr>
          <p:cNvSpPr>
            <a:spLocks noGrp="1"/>
          </p:cNvSpPr>
          <p:nvPr>
            <p:ph type="body" sz="quarter" idx="16" hasCustomPrompt="1"/>
          </p:nvPr>
        </p:nvSpPr>
        <p:spPr>
          <a:xfrm>
            <a:off x="27972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4" name="Text Placeholder 4">
            <a:extLst>
              <a:ext uri="{FF2B5EF4-FFF2-40B4-BE49-F238E27FC236}">
                <a16:creationId xmlns:a16="http://schemas.microsoft.com/office/drawing/2014/main" id="{0374F0E2-36BA-43B5-8799-77AA3367DF47}"/>
              </a:ext>
            </a:extLst>
          </p:cNvPr>
          <p:cNvSpPr>
            <a:spLocks noGrp="1"/>
          </p:cNvSpPr>
          <p:nvPr>
            <p:ph type="body" sz="quarter" idx="17" hasCustomPrompt="1"/>
          </p:nvPr>
        </p:nvSpPr>
        <p:spPr>
          <a:xfrm>
            <a:off x="5269707"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5" name="Text Placeholder 10">
            <a:extLst>
              <a:ext uri="{FF2B5EF4-FFF2-40B4-BE49-F238E27FC236}">
                <a16:creationId xmlns:a16="http://schemas.microsoft.com/office/drawing/2014/main" id="{1BA12174-6A24-4E61-8D58-B3B42C31BE1A}"/>
              </a:ext>
            </a:extLst>
          </p:cNvPr>
          <p:cNvSpPr>
            <a:spLocks noGrp="1"/>
          </p:cNvSpPr>
          <p:nvPr>
            <p:ph type="body" sz="quarter" idx="18" hasCustomPrompt="1"/>
          </p:nvPr>
        </p:nvSpPr>
        <p:spPr>
          <a:xfrm>
            <a:off x="5096056"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4">
            <a:extLst>
              <a:ext uri="{FF2B5EF4-FFF2-40B4-BE49-F238E27FC236}">
                <a16:creationId xmlns:a16="http://schemas.microsoft.com/office/drawing/2014/main" id="{D3A67B21-0E8B-4922-94F9-20492309C4DA}"/>
              </a:ext>
            </a:extLst>
          </p:cNvPr>
          <p:cNvSpPr>
            <a:spLocks noGrp="1"/>
          </p:cNvSpPr>
          <p:nvPr>
            <p:ph type="body" sz="quarter" idx="19" hasCustomPrompt="1"/>
          </p:nvPr>
        </p:nvSpPr>
        <p:spPr>
          <a:xfrm>
            <a:off x="7544613"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7" name="Text Placeholder 10">
            <a:extLst>
              <a:ext uri="{FF2B5EF4-FFF2-40B4-BE49-F238E27FC236}">
                <a16:creationId xmlns:a16="http://schemas.microsoft.com/office/drawing/2014/main" id="{D801C20C-82D2-465E-8D45-DF1A57E04525}"/>
              </a:ext>
            </a:extLst>
          </p:cNvPr>
          <p:cNvSpPr>
            <a:spLocks noGrp="1"/>
          </p:cNvSpPr>
          <p:nvPr>
            <p:ph type="body" sz="quarter" idx="20" hasCustomPrompt="1"/>
          </p:nvPr>
        </p:nvSpPr>
        <p:spPr>
          <a:xfrm>
            <a:off x="7370855"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4">
            <a:extLst>
              <a:ext uri="{FF2B5EF4-FFF2-40B4-BE49-F238E27FC236}">
                <a16:creationId xmlns:a16="http://schemas.microsoft.com/office/drawing/2014/main" id="{62BAD45E-2039-4F8D-9CFC-42BFA3756AD1}"/>
              </a:ext>
            </a:extLst>
          </p:cNvPr>
          <p:cNvSpPr>
            <a:spLocks noGrp="1"/>
          </p:cNvSpPr>
          <p:nvPr>
            <p:ph type="body" sz="quarter" idx="21" hasCustomPrompt="1"/>
          </p:nvPr>
        </p:nvSpPr>
        <p:spPr>
          <a:xfrm>
            <a:off x="9831412" y="3079573"/>
            <a:ext cx="1652587" cy="435600"/>
          </a:xfrm>
          <a:solidFill>
            <a:schemeClr val="tx2">
              <a:alpha val="70000"/>
            </a:schemeClr>
          </a:solidFill>
        </p:spPr>
        <p:txBody>
          <a:bodyPr anchor="ctr"/>
          <a:lstStyle>
            <a:lvl1pPr marL="0" indent="0" algn="ctr">
              <a:buNone/>
              <a:defRPr sz="2400" b="1" cap="all"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#NUMBER</a:t>
            </a:r>
          </a:p>
        </p:txBody>
      </p:sp>
      <p:sp>
        <p:nvSpPr>
          <p:cNvPr id="19" name="Text Placeholder 10">
            <a:extLst>
              <a:ext uri="{FF2B5EF4-FFF2-40B4-BE49-F238E27FC236}">
                <a16:creationId xmlns:a16="http://schemas.microsoft.com/office/drawing/2014/main" id="{64A78879-6338-4F3B-864E-8FF4E08C0066}"/>
              </a:ext>
            </a:extLst>
          </p:cNvPr>
          <p:cNvSpPr>
            <a:spLocks noGrp="1"/>
          </p:cNvSpPr>
          <p:nvPr>
            <p:ph type="body" sz="quarter" idx="22" hasCustomPrompt="1"/>
          </p:nvPr>
        </p:nvSpPr>
        <p:spPr>
          <a:xfrm>
            <a:off x="9657654" y="3799847"/>
            <a:ext cx="1999889" cy="846137"/>
          </a:xfrm>
        </p:spPr>
        <p:txBody>
          <a:bodyPr/>
          <a:lstStyle>
            <a:lvl1pPr marL="0" indent="0" algn="ctr">
              <a:buNone/>
              <a:defRPr>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Subtitle 2">
            <a:extLst>
              <a:ext uri="{FF2B5EF4-FFF2-40B4-BE49-F238E27FC236}">
                <a16:creationId xmlns:a16="http://schemas.microsoft.com/office/drawing/2014/main" id="{80118439-B306-4F20-9200-1C429EADC7EE}"/>
              </a:ext>
            </a:extLst>
          </p:cNvPr>
          <p:cNvSpPr>
            <a:spLocks noGrp="1"/>
          </p:cNvSpPr>
          <p:nvPr>
            <p:ph type="subTitle" idx="1" hasCustomPrompt="1"/>
          </p:nvPr>
        </p:nvSpPr>
        <p:spPr>
          <a:xfrm>
            <a:off x="5101000" y="5271502"/>
            <a:ext cx="1990001" cy="620016"/>
          </a:xfrm>
          <a:gradFill>
            <a:gsLst>
              <a:gs pos="0">
                <a:schemeClr val="tx2"/>
              </a:gs>
              <a:gs pos="100000">
                <a:schemeClr val="accent2"/>
              </a:gs>
            </a:gsLst>
            <a:lin ang="14400000" scaled="0"/>
          </a:gradFill>
        </p:spPr>
        <p:txBody>
          <a:bodyPr lIns="0" anchor="ctr"/>
          <a:lstStyle>
            <a:lvl1pPr marL="0" indent="0" algn="ctr">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Outcome</a:t>
            </a:r>
          </a:p>
        </p:txBody>
      </p:sp>
      <p:sp>
        <p:nvSpPr>
          <p:cNvPr id="26" name="Picture Placeholder 25">
            <a:extLst>
              <a:ext uri="{FF2B5EF4-FFF2-40B4-BE49-F238E27FC236}">
                <a16:creationId xmlns:a16="http://schemas.microsoft.com/office/drawing/2014/main" id="{99B7E7F2-DF6B-4441-B0B1-7E87E29BA3A7}"/>
              </a:ext>
            </a:extLst>
          </p:cNvPr>
          <p:cNvSpPr>
            <a:spLocks noGrp="1"/>
          </p:cNvSpPr>
          <p:nvPr>
            <p:ph type="pic" sz="quarter" idx="23" hasCustomPrompt="1"/>
          </p:nvPr>
        </p:nvSpPr>
        <p:spPr>
          <a:xfrm>
            <a:off x="10985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7" name="Picture Placeholder 25">
            <a:extLst>
              <a:ext uri="{FF2B5EF4-FFF2-40B4-BE49-F238E27FC236}">
                <a16:creationId xmlns:a16="http://schemas.microsoft.com/office/drawing/2014/main" id="{ED41522A-FBAF-4E5D-B592-F13855964E8B}"/>
              </a:ext>
            </a:extLst>
          </p:cNvPr>
          <p:cNvSpPr>
            <a:spLocks noGrp="1"/>
          </p:cNvSpPr>
          <p:nvPr>
            <p:ph type="pic" sz="quarter" idx="24" hasCustomPrompt="1"/>
          </p:nvPr>
        </p:nvSpPr>
        <p:spPr>
          <a:xfrm>
            <a:off x="33853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8" name="Picture Placeholder 25">
            <a:extLst>
              <a:ext uri="{FF2B5EF4-FFF2-40B4-BE49-F238E27FC236}">
                <a16:creationId xmlns:a16="http://schemas.microsoft.com/office/drawing/2014/main" id="{AA51069C-E1DC-44A0-A6A0-2A4AB0DD4D70}"/>
              </a:ext>
            </a:extLst>
          </p:cNvPr>
          <p:cNvSpPr>
            <a:spLocks noGrp="1"/>
          </p:cNvSpPr>
          <p:nvPr>
            <p:ph type="pic" sz="quarter" idx="25" hasCustomPrompt="1"/>
          </p:nvPr>
        </p:nvSpPr>
        <p:spPr>
          <a:xfrm>
            <a:off x="5684044"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29" name="Picture Placeholder 25">
            <a:extLst>
              <a:ext uri="{FF2B5EF4-FFF2-40B4-BE49-F238E27FC236}">
                <a16:creationId xmlns:a16="http://schemas.microsoft.com/office/drawing/2014/main" id="{42F6437E-5478-451F-9BE3-E8160EA43516}"/>
              </a:ext>
            </a:extLst>
          </p:cNvPr>
          <p:cNvSpPr>
            <a:spLocks noGrp="1"/>
          </p:cNvSpPr>
          <p:nvPr>
            <p:ph type="pic" sz="quarter" idx="26" hasCustomPrompt="1"/>
          </p:nvPr>
        </p:nvSpPr>
        <p:spPr>
          <a:xfrm>
            <a:off x="7958950" y="2217585"/>
            <a:ext cx="823913" cy="823913"/>
          </a:xfrm>
        </p:spPr>
        <p:txBody>
          <a:bodyPr anchor="ctr"/>
          <a:lstStyle>
            <a:lvl1pPr marL="0" indent="0" algn="ctr">
              <a:buNone/>
              <a:defRPr sz="1050" i="1">
                <a:solidFill>
                  <a:schemeClr val="bg1"/>
                </a:solidFill>
              </a:defRPr>
            </a:lvl1pPr>
          </a:lstStyle>
          <a:p>
            <a:r>
              <a:rPr lang="en-US" dirty="0"/>
              <a:t>Icon</a:t>
            </a:r>
          </a:p>
        </p:txBody>
      </p:sp>
      <p:sp>
        <p:nvSpPr>
          <p:cNvPr id="30" name="Picture Placeholder 25">
            <a:extLst>
              <a:ext uri="{FF2B5EF4-FFF2-40B4-BE49-F238E27FC236}">
                <a16:creationId xmlns:a16="http://schemas.microsoft.com/office/drawing/2014/main" id="{25127DFD-53A7-41A8-B591-AEEC12038026}"/>
              </a:ext>
            </a:extLst>
          </p:cNvPr>
          <p:cNvSpPr>
            <a:spLocks noGrp="1"/>
          </p:cNvSpPr>
          <p:nvPr>
            <p:ph type="pic" sz="quarter" idx="27" hasCustomPrompt="1"/>
          </p:nvPr>
        </p:nvSpPr>
        <p:spPr>
          <a:xfrm>
            <a:off x="10245749" y="2217585"/>
            <a:ext cx="823913" cy="823913"/>
          </a:xfrm>
        </p:spPr>
        <p:txBody>
          <a:bodyPr anchor="ctr"/>
          <a:lstStyle>
            <a:lvl1pPr marL="0" indent="0" algn="ctr">
              <a:buNone/>
              <a:defRPr sz="1050" i="1">
                <a:solidFill>
                  <a:schemeClr val="bg1"/>
                </a:solidFill>
              </a:defRPr>
            </a:lvl1pPr>
          </a:lstStyle>
          <a:p>
            <a:r>
              <a:rPr lang="en-US" dirty="0"/>
              <a:t>Icon</a:t>
            </a:r>
          </a:p>
        </p:txBody>
      </p:sp>
    </p:spTree>
    <p:extLst>
      <p:ext uri="{BB962C8B-B14F-4D97-AF65-F5344CB8AC3E}">
        <p14:creationId xmlns:p14="http://schemas.microsoft.com/office/powerpoint/2010/main" val="38925839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0 40 Vertical Spli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F76D43D-0DDD-4BAD-8213-BDBF75C30A0C}"/>
              </a:ext>
              <a:ext uri="{C183D7F6-B498-43B3-948B-1728B52AA6E4}">
                <adec:decorative xmlns:adec="http://schemas.microsoft.com/office/drawing/2017/decorative" val="1"/>
              </a:ext>
            </a:extLst>
          </p:cNvPr>
          <p:cNvSpPr/>
          <p:nvPr userDrawn="1"/>
        </p:nvSpPr>
        <p:spPr>
          <a:xfrm>
            <a:off x="676118" y="4338116"/>
            <a:ext cx="10839764"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Text Placeholder 3">
            <a:extLst>
              <a:ext uri="{FF2B5EF4-FFF2-40B4-BE49-F238E27FC236}">
                <a16:creationId xmlns:a16="http://schemas.microsoft.com/office/drawing/2014/main" id="{A6D3ACF3-E1F5-4332-9836-C8E6C46591BB}"/>
              </a:ext>
            </a:extLst>
          </p:cNvPr>
          <p:cNvSpPr txBox="1">
            <a:spLocks/>
          </p:cNvSpPr>
          <p:nvPr userDrawn="1"/>
        </p:nvSpPr>
        <p:spPr>
          <a:xfrm>
            <a:off x="0" y="-436"/>
            <a:ext cx="12192000" cy="43438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0BDF8FE7-66F4-4586-B49B-61E115ED291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AEB5B890-F885-418C-9812-59970CAC6BCD}"/>
              </a:ext>
            </a:extLst>
          </p:cNvPr>
          <p:cNvSpPr>
            <a:spLocks noGrp="1"/>
          </p:cNvSpPr>
          <p:nvPr>
            <p:ph type="ftr" sz="quarter" idx="10"/>
          </p:nvPr>
        </p:nvSpPr>
        <p:spPr/>
        <p:txBody>
          <a:bodyPr/>
          <a:lstStyle/>
          <a:p>
            <a:endParaRPr lang="en-US" noProof="0" dirty="0"/>
          </a:p>
        </p:txBody>
      </p:sp>
      <p:sp>
        <p:nvSpPr>
          <p:cNvPr id="7" name="Slide Number Placeholder 6">
            <a:extLst>
              <a:ext uri="{FF2B5EF4-FFF2-40B4-BE49-F238E27FC236}">
                <a16:creationId xmlns:a16="http://schemas.microsoft.com/office/drawing/2014/main" id="{50521507-88DE-417D-8076-D9152E1E1409}"/>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4" name="Text Placeholder 3">
            <a:extLst>
              <a:ext uri="{FF2B5EF4-FFF2-40B4-BE49-F238E27FC236}">
                <a16:creationId xmlns:a16="http://schemas.microsoft.com/office/drawing/2014/main" id="{1DFC7DDD-6F93-45F8-AFD6-95AA051FE809}"/>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1" name="Freeform: Shape 20">
            <a:extLst>
              <a:ext uri="{FF2B5EF4-FFF2-40B4-BE49-F238E27FC236}">
                <a16:creationId xmlns:a16="http://schemas.microsoft.com/office/drawing/2014/main" id="{D1CD6042-5DF4-4624-BC32-25F68745304A}"/>
              </a:ext>
            </a:extLst>
          </p:cNvPr>
          <p:cNvSpPr/>
          <p:nvPr userDrawn="1"/>
        </p:nvSpPr>
        <p:spPr>
          <a:xfrm rot="5400000">
            <a:off x="8220300" y="371700"/>
            <a:ext cx="4343400" cy="3600000"/>
          </a:xfrm>
          <a:custGeom>
            <a:avLst/>
            <a:gdLst>
              <a:gd name="connsiteX0" fmla="*/ 0 w 4343400"/>
              <a:gd name="connsiteY0" fmla="*/ 3600000 h 3600000"/>
              <a:gd name="connsiteX1" fmla="*/ 0 w 4343400"/>
              <a:gd name="connsiteY1" fmla="*/ 0 h 3600000"/>
              <a:gd name="connsiteX2" fmla="*/ 180000 w 4343400"/>
              <a:gd name="connsiteY2" fmla="*/ 0 h 3600000"/>
              <a:gd name="connsiteX3" fmla="*/ 4343400 w 4343400"/>
              <a:gd name="connsiteY3" fmla="*/ 0 h 3600000"/>
              <a:gd name="connsiteX4" fmla="*/ 4343400 w 4343400"/>
              <a:gd name="connsiteY4" fmla="*/ 180000 h 3600000"/>
              <a:gd name="connsiteX5" fmla="*/ 180000 w 4343400"/>
              <a:gd name="connsiteY5" fmla="*/ 180000 h 3600000"/>
              <a:gd name="connsiteX6" fmla="*/ 180000 w 43434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3400" h="3600000">
                <a:moveTo>
                  <a:pt x="0" y="3600000"/>
                </a:moveTo>
                <a:lnTo>
                  <a:pt x="0" y="0"/>
                </a:lnTo>
                <a:lnTo>
                  <a:pt x="180000" y="0"/>
                </a:lnTo>
                <a:lnTo>
                  <a:pt x="4343400" y="0"/>
                </a:lnTo>
                <a:lnTo>
                  <a:pt x="43434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9" name="Freeform: Shape 18">
            <a:extLst>
              <a:ext uri="{FF2B5EF4-FFF2-40B4-BE49-F238E27FC236}">
                <a16:creationId xmlns:a16="http://schemas.microsoft.com/office/drawing/2014/main" id="{6294759C-286C-4281-B194-581C766EEF28}"/>
              </a:ext>
            </a:extLst>
          </p:cNvPr>
          <p:cNvSpPr/>
          <p:nvPr userDrawn="1"/>
        </p:nvSpPr>
        <p:spPr>
          <a:xfrm rot="5400000">
            <a:off x="9134700" y="3800700"/>
            <a:ext cx="2514600" cy="3600000"/>
          </a:xfrm>
          <a:custGeom>
            <a:avLst/>
            <a:gdLst>
              <a:gd name="connsiteX0" fmla="*/ 0 w 2514600"/>
              <a:gd name="connsiteY0" fmla="*/ 180000 h 3600000"/>
              <a:gd name="connsiteX1" fmla="*/ 0 w 2514600"/>
              <a:gd name="connsiteY1" fmla="*/ 0 h 3600000"/>
              <a:gd name="connsiteX2" fmla="*/ 2334600 w 2514600"/>
              <a:gd name="connsiteY2" fmla="*/ 0 h 3600000"/>
              <a:gd name="connsiteX3" fmla="*/ 2514600 w 2514600"/>
              <a:gd name="connsiteY3" fmla="*/ 0 h 3600000"/>
              <a:gd name="connsiteX4" fmla="*/ 2514600 w 2514600"/>
              <a:gd name="connsiteY4" fmla="*/ 180000 h 3600000"/>
              <a:gd name="connsiteX5" fmla="*/ 2514600 w 2514600"/>
              <a:gd name="connsiteY5" fmla="*/ 3600000 h 3600000"/>
              <a:gd name="connsiteX6" fmla="*/ 2334600 w 2514600"/>
              <a:gd name="connsiteY6" fmla="*/ 3600000 h 3600000"/>
              <a:gd name="connsiteX7" fmla="*/ 2334600 w 25146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14600" h="3600000">
                <a:moveTo>
                  <a:pt x="0" y="180000"/>
                </a:moveTo>
                <a:lnTo>
                  <a:pt x="0" y="0"/>
                </a:lnTo>
                <a:lnTo>
                  <a:pt x="2334600" y="0"/>
                </a:lnTo>
                <a:lnTo>
                  <a:pt x="2514600" y="0"/>
                </a:lnTo>
                <a:lnTo>
                  <a:pt x="2514600" y="180000"/>
                </a:lnTo>
                <a:lnTo>
                  <a:pt x="2514600" y="3600000"/>
                </a:lnTo>
                <a:lnTo>
                  <a:pt x="2334600" y="3600000"/>
                </a:lnTo>
                <a:lnTo>
                  <a:pt x="23346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5789438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 x Content Block with Icon">
    <p:spTree>
      <p:nvGrpSpPr>
        <p:cNvPr id="1" name=""/>
        <p:cNvGrpSpPr/>
        <p:nvPr/>
      </p:nvGrpSpPr>
      <p:grpSpPr>
        <a:xfrm>
          <a:off x="0" y="0"/>
          <a:ext cx="0" cy="0"/>
          <a:chOff x="0" y="0"/>
          <a:chExt cx="0" cy="0"/>
        </a:xfrm>
      </p:grpSpPr>
      <p:sp>
        <p:nvSpPr>
          <p:cNvPr id="6" name="Picture Placeholder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9" name="Freeform: Shape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19" name="Text Placeholder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0" name="Text Placeholder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1" name="Text Placeholder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2" name="Text Placeholder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
        <p:nvSpPr>
          <p:cNvPr id="23" name="Text Placeholder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Description</a:t>
            </a:r>
          </a:p>
        </p:txBody>
      </p:sp>
      <p:sp>
        <p:nvSpPr>
          <p:cNvPr id="24" name="Text Placeholder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dirty="0"/>
              <a:t>Header</a:t>
            </a:r>
          </a:p>
        </p:txBody>
      </p:sp>
    </p:spTree>
    <p:extLst>
      <p:ext uri="{BB962C8B-B14F-4D97-AF65-F5344CB8AC3E}">
        <p14:creationId xmlns:p14="http://schemas.microsoft.com/office/powerpoint/2010/main" val="3875987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6 x Content Block with Icon">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5" name="Text Placeholder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3" name="Text Placeholder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5" name="Text Placeholder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6" name="Text Placeholder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17" name="Text Placeholder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Description</a:t>
            </a:r>
          </a:p>
        </p:txBody>
      </p:sp>
      <p:sp>
        <p:nvSpPr>
          <p:cNvPr id="18" name="Text Placeholder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a:r>
              <a:rPr lang="en-US" noProof="0"/>
              <a:t>Header</a:t>
            </a:r>
          </a:p>
        </p:txBody>
      </p:sp>
      <p:sp>
        <p:nvSpPr>
          <p:cNvPr id="29" name="Picture Placeholder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0" name="Picture Placeholder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31" name="Picture Placeholder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anchor="ctr"/>
          <a:lstStyle>
            <a:lvl1pPr marL="0" indent="0" algn="ctr">
              <a:buNone/>
              <a:defRPr sz="1050" i="1">
                <a:solidFill>
                  <a:schemeClr val="bg1"/>
                </a:solidFill>
              </a:defRPr>
            </a:lvl1pPr>
          </a:lstStyle>
          <a:p>
            <a:r>
              <a:rPr lang="en-US" noProof="0" dirty="0"/>
              <a:t>Icon</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26" name="Freeform: Shape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21425987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Only - Dark">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0" name="Text Placeholder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noProof="0" dirty="0"/>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a:lstStyle>
            <a:lvl1pPr>
              <a:defRPr>
                <a:solidFill>
                  <a:schemeClr val="bg1"/>
                </a:solidFill>
              </a:defRPr>
            </a:lvl1pPr>
          </a:lstStyle>
          <a:p>
            <a:r>
              <a:rPr lang="en-US" noProof="0"/>
              <a:t>Click to edit Master title style</a:t>
            </a:r>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noProof="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noProof="0"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noProof="0" smtClean="0"/>
              <a:pPr/>
              <a:t>‹#›</a:t>
            </a:fld>
            <a:endParaRPr lang="en-US" noProof="0" dirty="0"/>
          </a:p>
        </p:txBody>
      </p:sp>
      <p:sp>
        <p:nvSpPr>
          <p:cNvPr id="26" name="Freeform: Shape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Tree>
    <p:extLst>
      <p:ext uri="{BB962C8B-B14F-4D97-AF65-F5344CB8AC3E}">
        <p14:creationId xmlns:p14="http://schemas.microsoft.com/office/powerpoint/2010/main" val="9759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Only - Full Photo">
    <p:bg>
      <p:bgPr>
        <a:solidFill>
          <a:schemeClr val="bg1"/>
        </a:solidFill>
        <a:effectLst/>
      </p:bgPr>
    </p:bg>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id="{767CE6DD-011B-4E2D-9E8A-EFF414E39EEA}"/>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764000" rIns="0" anchor="t">
            <a:noAutofit/>
          </a:bodyPr>
          <a:lstStyle>
            <a:lvl1pPr marL="0" indent="0" algn="ctr">
              <a:lnSpc>
                <a:spcPct val="100000"/>
              </a:lnSpc>
              <a:buNone/>
              <a:defRPr sz="1200" i="1">
                <a:solidFill>
                  <a:schemeClr val="bg1"/>
                </a:solidFill>
              </a:defRPr>
            </a:lvl1pPr>
          </a:lstStyle>
          <a:p>
            <a:r>
              <a:rPr lang="en-US" dirty="0"/>
              <a:t>Drag &amp; Drop Your </a:t>
            </a:r>
            <a:br>
              <a:rPr lang="en-US" dirty="0"/>
            </a:br>
            <a:r>
              <a:rPr lang="en-US" dirty="0"/>
              <a:t>Background Photo Here</a:t>
            </a:r>
          </a:p>
        </p:txBody>
      </p:sp>
      <p:sp>
        <p:nvSpPr>
          <p:cNvPr id="2" name="Title 1">
            <a:extLst>
              <a:ext uri="{FF2B5EF4-FFF2-40B4-BE49-F238E27FC236}">
                <a16:creationId xmlns:a16="http://schemas.microsoft.com/office/drawing/2014/main" id="{DF797B74-E645-46F4-8F77-49AF7F0D443F}"/>
              </a:ext>
            </a:extLst>
          </p:cNvPr>
          <p:cNvSpPr>
            <a:spLocks noGrp="1"/>
          </p:cNvSpPr>
          <p:nvPr>
            <p:ph type="title"/>
          </p:nvPr>
        </p:nvSpPr>
        <p:spPr>
          <a:xfrm>
            <a:off x="684000" y="808185"/>
            <a:ext cx="7560000" cy="360000"/>
          </a:xfrm>
        </p:spPr>
        <p:txBody>
          <a:bodyPr/>
          <a:lstStyle>
            <a:lvl1pPr>
              <a:defRPr cap="all" baseline="0">
                <a:solidFill>
                  <a:schemeClr val="bg1"/>
                </a:solidFill>
              </a:defRPr>
            </a:lvl1pPr>
          </a:lstStyle>
          <a:p>
            <a:r>
              <a:rPr lang="en-US"/>
              <a:t>Click to edit Master title style</a:t>
            </a:r>
            <a:endParaRPr lang="en-US" dirty="0"/>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lvl1pPr>
              <a:defRPr>
                <a:solidFill>
                  <a:schemeClr val="bg1"/>
                </a:solidFill>
              </a:defRPr>
            </a:lvl1p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9" name="Freeform: Shape 8">
            <a:extLst>
              <a:ext uri="{FF2B5EF4-FFF2-40B4-BE49-F238E27FC236}">
                <a16:creationId xmlns:a16="http://schemas.microsoft.com/office/drawing/2014/main" id="{C6E75A4B-2655-4B0E-8D3B-0068F57D3D9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3">
            <a:extLst>
              <a:ext uri="{FF2B5EF4-FFF2-40B4-BE49-F238E27FC236}">
                <a16:creationId xmlns:a16="http://schemas.microsoft.com/office/drawing/2014/main" id="{0A18EF7D-14D0-4362-B8BD-722D3D54D429}"/>
              </a:ext>
            </a:extLst>
          </p:cNvPr>
          <p:cNvSpPr>
            <a:spLocks noGrp="1"/>
          </p:cNvSpPr>
          <p:nvPr>
            <p:ph type="body" sz="quarter" idx="13" hasCustomPrompt="1"/>
          </p:nvPr>
        </p:nvSpPr>
        <p:spPr>
          <a:xfrm>
            <a:off x="684213" y="1405643"/>
            <a:ext cx="7559675" cy="360000"/>
          </a:xfrm>
        </p:spPr>
        <p:txBody>
          <a:bodyPr/>
          <a:lstStyle>
            <a:lvl1pPr marL="0" indent="0">
              <a:buNone/>
              <a:defRPr sz="2200">
                <a:solidFill>
                  <a:schemeClr val="bg1"/>
                </a:solidFill>
                <a:latin typeface="+mj-lt"/>
              </a:defRPr>
            </a:lvl1pPr>
          </a:lstStyle>
          <a:p>
            <a:pPr lvl="0"/>
            <a:r>
              <a:rPr lang="en-US" dirty="0"/>
              <a:t>SUBTITLE</a:t>
            </a:r>
          </a:p>
        </p:txBody>
      </p:sp>
    </p:spTree>
    <p:extLst>
      <p:ext uri="{BB962C8B-B14F-4D97-AF65-F5344CB8AC3E}">
        <p14:creationId xmlns:p14="http://schemas.microsoft.com/office/powerpoint/2010/main" val="2039369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Subtitle Only - L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67FF01B-795B-4F5D-87AF-6CAA8DD5D48A}"/>
              </a:ext>
            </a:extLst>
          </p:cNvPr>
          <p:cNvSpPr/>
          <p:nvPr userDrawn="1"/>
        </p:nvSpPr>
        <p:spPr>
          <a:xfrm>
            <a:off x="180000" y="179109"/>
            <a:ext cx="11832000" cy="651392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 Placeholder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a:lstStyle>
            <a:lvl1pPr marL="0" indent="0">
              <a:buNone/>
              <a:defRPr sz="2200">
                <a:solidFill>
                  <a:schemeClr val="tx1"/>
                </a:solidFill>
                <a:latin typeface="+mj-lt"/>
              </a:defRPr>
            </a:lvl1pPr>
          </a:lstStyle>
          <a:p>
            <a:pPr lvl="0"/>
            <a:r>
              <a:rPr lang="en-US" dirty="0"/>
              <a:t>SUBTITLE</a:t>
            </a:r>
          </a:p>
        </p:txBody>
      </p:sp>
      <p:sp>
        <p:nvSpPr>
          <p:cNvPr id="7" name="Footer Placeholder 6">
            <a:extLst>
              <a:ext uri="{FF2B5EF4-FFF2-40B4-BE49-F238E27FC236}">
                <a16:creationId xmlns:a16="http://schemas.microsoft.com/office/drawing/2014/main" id="{A557D1A2-E2DD-4CD8-B7DB-2864D4A97E02}"/>
              </a:ext>
            </a:extLst>
          </p:cNvPr>
          <p:cNvSpPr>
            <a:spLocks noGrp="1"/>
          </p:cNvSpPr>
          <p:nvPr>
            <p:ph type="ftr" sz="quarter" idx="10"/>
          </p:nvPr>
        </p:nvSpPr>
        <p:spPr/>
        <p:txBody>
          <a:bodyPr/>
          <a:lstStyle/>
          <a:p>
            <a:endParaRPr lang="en-US" dirty="0"/>
          </a:p>
        </p:txBody>
      </p:sp>
      <p:sp>
        <p:nvSpPr>
          <p:cNvPr id="8" name="Slide Number Placeholder 7">
            <a:extLst>
              <a:ext uri="{FF2B5EF4-FFF2-40B4-BE49-F238E27FC236}">
                <a16:creationId xmlns:a16="http://schemas.microsoft.com/office/drawing/2014/main" id="{86B08B7A-4219-4973-8C9B-BF5BCC64480F}"/>
              </a:ext>
            </a:extLst>
          </p:cNvPr>
          <p:cNvSpPr>
            <a:spLocks noGrp="1"/>
          </p:cNvSpPr>
          <p:nvPr>
            <p:ph type="sldNum" sz="quarter" idx="11"/>
          </p:nvPr>
        </p:nvSpPr>
        <p:spPr/>
        <p:txBody>
          <a:bodyPr/>
          <a:lstStyle/>
          <a:p>
            <a:fld id="{EECC7194-A4D0-457B-9D3E-53681723AFF7}" type="slidenum">
              <a:rPr lang="en-US" smtClean="0"/>
              <a:pPr/>
              <a:t>‹#›</a:t>
            </a:fld>
            <a:endParaRPr lang="en-US" dirty="0"/>
          </a:p>
        </p:txBody>
      </p:sp>
      <p:sp>
        <p:nvSpPr>
          <p:cNvPr id="3" name="Title 2">
            <a:extLst>
              <a:ext uri="{FF2B5EF4-FFF2-40B4-BE49-F238E27FC236}">
                <a16:creationId xmlns:a16="http://schemas.microsoft.com/office/drawing/2014/main" id="{72F32FC1-1FF6-4874-9835-EB1A90F7E9F5}"/>
              </a:ext>
            </a:extLst>
          </p:cNvPr>
          <p:cNvSpPr>
            <a:spLocks noGrp="1"/>
          </p:cNvSpPr>
          <p:nvPr>
            <p:ph type="title"/>
          </p:nvPr>
        </p:nvSpPr>
        <p:spPr/>
        <p:txBody>
          <a:bodyPr/>
          <a:lstStyle/>
          <a:p>
            <a:r>
              <a:rPr lang="en-US"/>
              <a:t>Click to edit Master title style</a:t>
            </a:r>
          </a:p>
        </p:txBody>
      </p:sp>
      <p:sp>
        <p:nvSpPr>
          <p:cNvPr id="10" name="Freeform: Shape 9">
            <a:extLst>
              <a:ext uri="{FF2B5EF4-FFF2-40B4-BE49-F238E27FC236}">
                <a16:creationId xmlns:a16="http://schemas.microsoft.com/office/drawing/2014/main" id="{83039E70-36A3-46C1-B30E-CA4CC0B36C5D}"/>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577387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r>
              <a:rPr lang="en-US" noProof="0"/>
              <a:t>Click to edit Master title style</a:t>
            </a:r>
            <a:endParaRPr lang="en-US" noProof="0" dirty="0"/>
          </a:p>
        </p:txBody>
      </p:sp>
      <p:sp>
        <p:nvSpPr>
          <p:cNvPr id="3" name="Text Placeholder 2">
            <a:extLst>
              <a:ext uri="{FF2B5EF4-FFF2-40B4-BE49-F238E27FC236}">
                <a16:creationId xmlns:a16="http://schemas.microsoft.com/office/drawing/2014/main" id="{65D946F0-677D-45B4-83B9-FD3BD3FFCA3C}"/>
              </a:ext>
            </a:extLst>
          </p:cNvPr>
          <p:cNvSpPr>
            <a:spLocks noGrp="1"/>
          </p:cNvSpPr>
          <p:nvPr>
            <p:ph type="body" idx="1"/>
          </p:nvPr>
        </p:nvSpPr>
        <p:spPr>
          <a:xfrm>
            <a:off x="684000" y="1825625"/>
            <a:ext cx="10800000" cy="4320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5" name="Footer Placeholder 4">
            <a:extLst>
              <a:ext uri="{FF2B5EF4-FFF2-40B4-BE49-F238E27FC236}">
                <a16:creationId xmlns:a16="http://schemas.microsoft.com/office/drawing/2014/main" id="{1445BE21-FA72-48F5-9A53-134902BF63DC}"/>
              </a:ext>
            </a:extLst>
          </p:cNvPr>
          <p:cNvSpPr>
            <a:spLocks noGrp="1"/>
          </p:cNvSpPr>
          <p:nvPr>
            <p:ph type="ftr" sz="quarter" idx="3"/>
          </p:nvPr>
        </p:nvSpPr>
        <p:spPr>
          <a:xfrm>
            <a:off x="288000" y="6192000"/>
            <a:ext cx="7560000" cy="360000"/>
          </a:xfrm>
          <a:prstGeom prst="rect">
            <a:avLst/>
          </a:prstGeom>
        </p:spPr>
        <p:txBody>
          <a:bodyPr vert="horz" lIns="0" tIns="0" rIns="0" bIns="0" rtlCol="0" anchor="b"/>
          <a:lstStyle>
            <a:lvl1pPr algn="l">
              <a:defRPr sz="800">
                <a:solidFill>
                  <a:schemeClr val="tx1">
                    <a:tint val="75000"/>
                  </a:schemeClr>
                </a:solidFill>
              </a:defRPr>
            </a:lvl1pPr>
          </a:lstStyle>
          <a:p>
            <a:endParaRPr lang="en-US" noProof="0" dirty="0"/>
          </a:p>
        </p:txBody>
      </p:sp>
      <p:sp>
        <p:nvSpPr>
          <p:cNvPr id="6" name="Slide Number Placeholder 5">
            <a:extLst>
              <a:ext uri="{FF2B5EF4-FFF2-40B4-BE49-F238E27FC236}">
                <a16:creationId xmlns:a16="http://schemas.microsoft.com/office/drawing/2014/main" id="{70F79B29-5421-49A7-A511-D916B66A8890}"/>
              </a:ext>
            </a:extLst>
          </p:cNvPr>
          <p:cNvSpPr>
            <a:spLocks noGrp="1"/>
          </p:cNvSpPr>
          <p:nvPr>
            <p:ph type="sldNum" sz="quarter" idx="4"/>
          </p:nvPr>
        </p:nvSpPr>
        <p:spPr>
          <a:xfrm>
            <a:off x="11575764" y="6241764"/>
            <a:ext cx="270474" cy="270474"/>
          </a:xfrm>
          <a:prstGeom prst="ellipse">
            <a:avLst/>
          </a:prstGeom>
          <a:solidFill>
            <a:schemeClr val="accent1"/>
          </a:solidFill>
        </p:spPr>
        <p:txBody>
          <a:bodyPr vert="horz" lIns="0" tIns="0" rIns="0" bIns="0" rtlCol="0" anchor="ctr"/>
          <a:lstStyle>
            <a:lvl1pPr algn="ctr">
              <a:defRPr sz="1000">
                <a:solidFill>
                  <a:schemeClr val="tx2"/>
                </a:solidFill>
              </a:defRPr>
            </a:lvl1pPr>
          </a:lstStyle>
          <a:p>
            <a:fld id="{EECC7194-A4D0-457B-9D3E-53681723AFF7}" type="slidenum">
              <a:rPr lang="en-US" noProof="0" smtClean="0"/>
              <a:pPr/>
              <a:t>‹#›</a:t>
            </a:fld>
            <a:endParaRPr lang="en-US" noProof="0" dirty="0"/>
          </a:p>
        </p:txBody>
      </p:sp>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50" r:id="rId12"/>
    <p:sldLayoutId id="2147483669" r:id="rId13"/>
  </p:sldLayoutIdLst>
  <p:hf hdr="0" ftr="0" dt="0"/>
  <p:txStyles>
    <p:titleStyle>
      <a:lvl1pPr algn="l" defTabSz="914400" rtl="0" eaLnBrk="1" latinLnBrk="0" hangingPunct="1">
        <a:lnSpc>
          <a:spcPct val="90000"/>
        </a:lnSpc>
        <a:spcBef>
          <a:spcPct val="0"/>
        </a:spcBef>
        <a:buNone/>
        <a:defRPr sz="3200" b="1" kern="1200" cap="all" spc="-150" baseline="0">
          <a:solidFill>
            <a:schemeClr val="accent2"/>
          </a:solidFill>
          <a:latin typeface="+mj-lt"/>
          <a:ea typeface="+mj-ea"/>
          <a:cs typeface="+mj-cs"/>
        </a:defRPr>
      </a:lvl1pPr>
    </p:titleStyle>
    <p:body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alpha val="80000"/>
          </a:schemeClr>
        </a:solidFill>
        <a:effectLst/>
      </p:bgPr>
    </p:bg>
    <p:spTree>
      <p:nvGrpSpPr>
        <p:cNvPr id="1" name=""/>
        <p:cNvGrpSpPr/>
        <p:nvPr/>
      </p:nvGrpSpPr>
      <p:grpSpPr>
        <a:xfrm>
          <a:off x="0" y="0"/>
          <a:ext cx="0" cy="0"/>
          <a:chOff x="0" y="0"/>
          <a:chExt cx="0" cy="0"/>
        </a:xfrm>
      </p:grpSpPr>
      <p:pic>
        <p:nvPicPr>
          <p:cNvPr id="14" name="Picture Placeholder 13" descr="Doctor pointing on a large display">
            <a:extLst>
              <a:ext uri="{FF2B5EF4-FFF2-40B4-BE49-F238E27FC236}">
                <a16:creationId xmlns:a16="http://schemas.microsoft.com/office/drawing/2014/main" id="{8F02F647-7DBC-4618-AFF3-8CED69C5CDEF}"/>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0" y="0"/>
            <a:ext cx="12192000" cy="6858000"/>
          </a:xfrm>
        </p:spPr>
      </p:pic>
      <p:sp>
        <p:nvSpPr>
          <p:cNvPr id="3" name="Title 2">
            <a:extLst>
              <a:ext uri="{FF2B5EF4-FFF2-40B4-BE49-F238E27FC236}">
                <a16:creationId xmlns:a16="http://schemas.microsoft.com/office/drawing/2014/main" id="{B8D8E648-93B0-47FF-A306-492EFF7FC499}"/>
              </a:ext>
            </a:extLst>
          </p:cNvPr>
          <p:cNvSpPr>
            <a:spLocks noGrp="1"/>
          </p:cNvSpPr>
          <p:nvPr>
            <p:ph type="ctrTitle"/>
          </p:nvPr>
        </p:nvSpPr>
        <p:spPr/>
        <p:txBody>
          <a:bodyPr/>
          <a:lstStyle/>
          <a:p>
            <a:pPr>
              <a:lnSpc>
                <a:spcPct val="110000"/>
              </a:lnSpc>
            </a:pPr>
            <a:r>
              <a:rPr lang="en-US" dirty="0"/>
              <a:t>Community healthcare</a:t>
            </a:r>
            <a:br>
              <a:rPr lang="en-US" dirty="0"/>
            </a:br>
            <a:endParaRPr lang="en-US" dirty="0"/>
          </a:p>
        </p:txBody>
      </p:sp>
      <p:sp>
        <p:nvSpPr>
          <p:cNvPr id="4" name="Subtitle 3">
            <a:extLst>
              <a:ext uri="{FF2B5EF4-FFF2-40B4-BE49-F238E27FC236}">
                <a16:creationId xmlns:a16="http://schemas.microsoft.com/office/drawing/2014/main" id="{64857D70-F12B-4E1B-99F8-92DAD4349846}"/>
              </a:ext>
            </a:extLst>
          </p:cNvPr>
          <p:cNvSpPr>
            <a:spLocks noGrp="1"/>
          </p:cNvSpPr>
          <p:nvPr>
            <p:ph type="subTitle" idx="1"/>
          </p:nvPr>
        </p:nvSpPr>
        <p:spPr>
          <a:xfrm>
            <a:off x="3599999" y="4276446"/>
            <a:ext cx="3492000" cy="2178133"/>
          </a:xfrm>
          <a:gradFill flip="none" rotWithShape="1">
            <a:gsLst>
              <a:gs pos="35000">
                <a:schemeClr val="tx2"/>
              </a:gs>
              <a:gs pos="56000">
                <a:schemeClr val="accent2"/>
              </a:gs>
            </a:gsLst>
            <a:lin ang="8100000" scaled="1"/>
            <a:tileRect/>
          </a:gradFill>
        </p:spPr>
        <p:txBody>
          <a:bodyPr/>
          <a:lstStyle/>
          <a:p>
            <a:r>
              <a:rPr lang="en-US" dirty="0"/>
              <a:t>INFO-5100</a:t>
            </a:r>
          </a:p>
          <a:p>
            <a:r>
              <a:rPr lang="en-US" dirty="0"/>
              <a:t>Team Members:</a:t>
            </a:r>
            <a:br>
              <a:rPr lang="en-US" dirty="0"/>
            </a:br>
            <a:r>
              <a:rPr lang="en-US" dirty="0"/>
              <a:t>Manali Sanjay Raut</a:t>
            </a:r>
            <a:br>
              <a:rPr lang="en-US" dirty="0"/>
            </a:br>
            <a:r>
              <a:rPr lang="en-US" dirty="0"/>
              <a:t>Shreya Raut</a:t>
            </a:r>
            <a:br>
              <a:rPr lang="en-US" dirty="0"/>
            </a:br>
            <a:r>
              <a:rPr lang="en-US" dirty="0"/>
              <a:t>Kunal Singh Pundir</a:t>
            </a:r>
          </a:p>
        </p:txBody>
      </p:sp>
      <p:sp>
        <p:nvSpPr>
          <p:cNvPr id="5" name="object 7" descr="Beige rectangle">
            <a:extLst>
              <a:ext uri="{FF2B5EF4-FFF2-40B4-BE49-F238E27FC236}">
                <a16:creationId xmlns:a16="http://schemas.microsoft.com/office/drawing/2014/main" id="{C85C272F-FCB2-478D-9E03-EC734D1AB6C0}"/>
              </a:ext>
            </a:extLst>
          </p:cNvPr>
          <p:cNvSpPr/>
          <p:nvPr/>
        </p:nvSpPr>
        <p:spPr bwMode="white">
          <a:xfrm>
            <a:off x="3705013" y="3844948"/>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
        <p:nvSpPr>
          <p:cNvPr id="15" name="Rectangle 14">
            <a:extLst>
              <a:ext uri="{FF2B5EF4-FFF2-40B4-BE49-F238E27FC236}">
                <a16:creationId xmlns:a16="http://schemas.microsoft.com/office/drawing/2014/main" id="{DA136CB0-4ED9-43FA-81D5-6D3225795A7D}"/>
              </a:ext>
              <a:ext uri="{C183D7F6-B498-43B3-948B-1728B52AA6E4}">
                <adec:decorative xmlns:adec="http://schemas.microsoft.com/office/drawing/2017/decorative" val="1"/>
              </a:ext>
            </a:extLst>
          </p:cNvPr>
          <p:cNvSpPr/>
          <p:nvPr/>
        </p:nvSpPr>
        <p:spPr>
          <a:xfrm>
            <a:off x="3795448" y="6587710"/>
            <a:ext cx="2885950"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05931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10</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12EE424B-415D-F416-2E28-E8ECAF0489D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9609" y="1688120"/>
            <a:ext cx="8412781" cy="47997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782640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11</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99E86D31-99C4-046B-F98D-47AE1228D2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4657" y="1868630"/>
            <a:ext cx="8068920" cy="437313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564753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12</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B45C7F79-B3E3-096C-2620-90F342D80D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8214" y="2045706"/>
            <a:ext cx="7935571" cy="41960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299434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13</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group of people wearing masks&#10;&#10;Description automatically generated">
            <a:extLst>
              <a:ext uri="{FF2B5EF4-FFF2-40B4-BE49-F238E27FC236}">
                <a16:creationId xmlns:a16="http://schemas.microsoft.com/office/drawing/2014/main" id="{252C7874-59EC-2478-917A-EF8E405A70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0651" y="1997080"/>
            <a:ext cx="7950697" cy="43797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947800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14</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CB5530C7-520C-7C24-3463-FEDBC0D5B0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255" y="2006766"/>
            <a:ext cx="7789404" cy="4481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89010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15</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medical dashboard&#10;&#10;Description automatically generated">
            <a:extLst>
              <a:ext uri="{FF2B5EF4-FFF2-40B4-BE49-F238E27FC236}">
                <a16:creationId xmlns:a16="http://schemas.microsoft.com/office/drawing/2014/main" id="{9CBB6D98-95BF-326C-C7EC-58B0796239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8663" y="2053602"/>
            <a:ext cx="8090396" cy="38507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9279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16</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medical login&#10;&#10;Description automatically generated">
            <a:extLst>
              <a:ext uri="{FF2B5EF4-FFF2-40B4-BE49-F238E27FC236}">
                <a16:creationId xmlns:a16="http://schemas.microsoft.com/office/drawing/2014/main" id="{5568FFA1-C3F0-3F96-2153-CDE170F34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7241" y="1879396"/>
            <a:ext cx="7924924" cy="44476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03843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17</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person in a lab coat holding a test tube&#10;&#10;Description automatically generated">
            <a:extLst>
              <a:ext uri="{FF2B5EF4-FFF2-40B4-BE49-F238E27FC236}">
                <a16:creationId xmlns:a16="http://schemas.microsoft.com/office/drawing/2014/main" id="{4B9DBBE0-46E0-FD68-6571-09626C907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4606" y="1914115"/>
            <a:ext cx="7322788" cy="42066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53129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18</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AA9A412D-1956-CDD5-A475-BBAFE10C24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330" y="1801824"/>
            <a:ext cx="7560001" cy="41383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2249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19</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998C2D8F-75E9-282E-4776-860C446760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697" y="1868078"/>
            <a:ext cx="7080749" cy="38497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86626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28" name="Picture Placeholder 27" descr="Woman walking through a door">
            <a:extLst>
              <a:ext uri="{FF2B5EF4-FFF2-40B4-BE49-F238E27FC236}">
                <a16:creationId xmlns:a16="http://schemas.microsoft.com/office/drawing/2014/main" id="{86D7D4AC-BE7B-45B9-AF4A-E2AF1B6C796D}"/>
              </a:ext>
            </a:extLst>
          </p:cNvPr>
          <p:cNvPicPr>
            <a:picLocks noGrp="1" noChangeAspect="1"/>
          </p:cNvPicPr>
          <p:nvPr>
            <p:ph type="pic" sz="quarter" idx="12"/>
          </p:nvPr>
        </p:nvPicPr>
        <p:blipFill rotWithShape="1">
          <a:blip r:embed="rId2" cstate="screen">
            <a:extLst>
              <a:ext uri="{28A0092B-C50C-407E-A947-70E740481C1C}">
                <a14:useLocalDpi xmlns:a14="http://schemas.microsoft.com/office/drawing/2010/main"/>
              </a:ext>
            </a:extLst>
          </a:blip>
          <a:srcRect/>
          <a:stretch/>
        </p:blipFill>
        <p:spPr>
          <a:xfrm>
            <a:off x="0" y="0"/>
            <a:ext cx="12012000" cy="6858000"/>
          </a:xfrm>
        </p:spPr>
      </p:pic>
      <p:sp>
        <p:nvSpPr>
          <p:cNvPr id="15" name="Rectangle 14">
            <a:extLst>
              <a:ext uri="{FF2B5EF4-FFF2-40B4-BE49-F238E27FC236}">
                <a16:creationId xmlns:a16="http://schemas.microsoft.com/office/drawing/2014/main" id="{DD509E5E-F68C-4F2B-8EC7-4325958603E7}"/>
              </a:ext>
              <a:ext uri="{C183D7F6-B498-43B3-948B-1728B52AA6E4}">
                <adec:decorative xmlns:adec="http://schemas.microsoft.com/office/drawing/2017/decorative" val="1"/>
              </a:ext>
            </a:extLst>
          </p:cNvPr>
          <p:cNvSpPr/>
          <p:nvPr/>
        </p:nvSpPr>
        <p:spPr>
          <a:xfrm>
            <a:off x="1569877" y="0"/>
            <a:ext cx="6058185" cy="6858000"/>
          </a:xfrm>
          <a:prstGeom prst="rect">
            <a:avLst/>
          </a:pr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3">
            <a:extLst>
              <a:ext uri="{FF2B5EF4-FFF2-40B4-BE49-F238E27FC236}">
                <a16:creationId xmlns:a16="http://schemas.microsoft.com/office/drawing/2014/main" id="{9AF7E39F-041F-4A45-A1CF-F8C269887D5A}"/>
              </a:ext>
            </a:extLst>
          </p:cNvPr>
          <p:cNvSpPr>
            <a:spLocks noGrp="1"/>
          </p:cNvSpPr>
          <p:nvPr>
            <p:ph type="body" sz="quarter" idx="13"/>
          </p:nvPr>
        </p:nvSpPr>
        <p:spPr>
          <a:xfrm>
            <a:off x="1147343" y="2731934"/>
            <a:ext cx="6903253" cy="3172156"/>
          </a:xfrm>
          <a:gradFill>
            <a:gsLst>
              <a:gs pos="0">
                <a:schemeClr val="tx2"/>
              </a:gs>
              <a:gs pos="100000">
                <a:schemeClr val="accent2"/>
              </a:gs>
            </a:gsLst>
            <a:lin ang="14400000" scaled="0"/>
          </a:gradFill>
        </p:spPr>
        <p:txBody>
          <a:bodyPr/>
          <a:lstStyle/>
          <a:p>
            <a:r>
              <a:rPr lang="en-US" dirty="0"/>
              <a:t>Our mission is to be the foremost leader in online healthcare, dedicated to delivering personalized healthcare services that cater to the individual needs and expectations of every patient Globally.</a:t>
            </a:r>
          </a:p>
        </p:txBody>
      </p:sp>
      <p:sp>
        <p:nvSpPr>
          <p:cNvPr id="3" name="Title 2">
            <a:extLst>
              <a:ext uri="{FF2B5EF4-FFF2-40B4-BE49-F238E27FC236}">
                <a16:creationId xmlns:a16="http://schemas.microsoft.com/office/drawing/2014/main" id="{E9BE4A06-2673-41EF-AF84-96B0EDEC0F01}"/>
              </a:ext>
            </a:extLst>
          </p:cNvPr>
          <p:cNvSpPr>
            <a:spLocks noGrp="1"/>
          </p:cNvSpPr>
          <p:nvPr>
            <p:ph type="title"/>
          </p:nvPr>
        </p:nvSpPr>
        <p:spPr>
          <a:xfrm>
            <a:off x="2870207" y="3129954"/>
            <a:ext cx="4585966" cy="1008000"/>
          </a:xfrm>
        </p:spPr>
        <p:txBody>
          <a:bodyPr/>
          <a:lstStyle/>
          <a:p>
            <a:r>
              <a:rPr lang="en-US" dirty="0"/>
              <a:t>OUR BIG </a:t>
            </a:r>
            <a:br>
              <a:rPr lang="en-US" dirty="0"/>
            </a:br>
            <a:r>
              <a:rPr lang="en-US" dirty="0"/>
              <a:t>IDEA</a:t>
            </a:r>
          </a:p>
        </p:txBody>
      </p:sp>
      <p:sp>
        <p:nvSpPr>
          <p:cNvPr id="9" name="object 7" descr="Beige rectangle">
            <a:extLst>
              <a:ext uri="{FF2B5EF4-FFF2-40B4-BE49-F238E27FC236}">
                <a16:creationId xmlns:a16="http://schemas.microsoft.com/office/drawing/2014/main" id="{400AB11A-4D5E-4CDE-BB60-C8578F59C3E0}"/>
              </a:ext>
            </a:extLst>
          </p:cNvPr>
          <p:cNvSpPr/>
          <p:nvPr/>
        </p:nvSpPr>
        <p:spPr bwMode="white">
          <a:xfrm>
            <a:off x="1793360" y="43326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grpSp>
        <p:nvGrpSpPr>
          <p:cNvPr id="36" name="Group 35" descr="Icon Lightbulb">
            <a:extLst>
              <a:ext uri="{FF2B5EF4-FFF2-40B4-BE49-F238E27FC236}">
                <a16:creationId xmlns:a16="http://schemas.microsoft.com/office/drawing/2014/main" id="{840CA54E-FBB9-4848-A45D-E086AA4A5012}"/>
              </a:ext>
            </a:extLst>
          </p:cNvPr>
          <p:cNvGrpSpPr>
            <a:grpSpLocks noChangeAspect="1"/>
          </p:cNvGrpSpPr>
          <p:nvPr/>
        </p:nvGrpSpPr>
        <p:grpSpPr>
          <a:xfrm>
            <a:off x="1985345" y="3363146"/>
            <a:ext cx="362015" cy="584795"/>
            <a:chOff x="1684741" y="3186732"/>
            <a:chExt cx="530027" cy="856197"/>
          </a:xfrm>
        </p:grpSpPr>
        <p:sp>
          <p:nvSpPr>
            <p:cNvPr id="32" name="Freeform: Shape 31">
              <a:extLst>
                <a:ext uri="{FF2B5EF4-FFF2-40B4-BE49-F238E27FC236}">
                  <a16:creationId xmlns:a16="http://schemas.microsoft.com/office/drawing/2014/main" id="{B8ABB65B-B8A5-4C0E-BE4C-E88A7BB3E8A2}"/>
                </a:ext>
              </a:extLst>
            </p:cNvPr>
            <p:cNvSpPr/>
            <p:nvPr/>
          </p:nvSpPr>
          <p:spPr>
            <a:xfrm>
              <a:off x="1817248" y="3777916"/>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3" name="Freeform: Shape 32">
              <a:extLst>
                <a:ext uri="{FF2B5EF4-FFF2-40B4-BE49-F238E27FC236}">
                  <a16:creationId xmlns:a16="http://schemas.microsoft.com/office/drawing/2014/main" id="{D71DD07A-CE80-41D5-AEEB-65192AD34639}"/>
                </a:ext>
              </a:extLst>
            </p:cNvPr>
            <p:cNvSpPr/>
            <p:nvPr/>
          </p:nvSpPr>
          <p:spPr>
            <a:xfrm>
              <a:off x="1817248" y="3879844"/>
              <a:ext cx="265013" cy="61157"/>
            </a:xfrm>
            <a:custGeom>
              <a:avLst/>
              <a:gdLst>
                <a:gd name="connsiteX0" fmla="*/ 30578 w 265013"/>
                <a:gd name="connsiteY0" fmla="*/ 0 h 61156"/>
                <a:gd name="connsiteX1" fmla="*/ 234435 w 265013"/>
                <a:gd name="connsiteY1" fmla="*/ 0 h 61156"/>
                <a:gd name="connsiteX2" fmla="*/ 265013 w 265013"/>
                <a:gd name="connsiteY2" fmla="*/ 30578 h 61156"/>
                <a:gd name="connsiteX3" fmla="*/ 234435 w 265013"/>
                <a:gd name="connsiteY3" fmla="*/ 61157 h 61156"/>
                <a:gd name="connsiteX4" fmla="*/ 30578 w 265013"/>
                <a:gd name="connsiteY4" fmla="*/ 61157 h 61156"/>
                <a:gd name="connsiteX5" fmla="*/ 0 w 265013"/>
                <a:gd name="connsiteY5" fmla="*/ 30578 h 61156"/>
                <a:gd name="connsiteX6" fmla="*/ 30578 w 265013"/>
                <a:gd name="connsiteY6" fmla="*/ 0 h 61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013" h="61156">
                  <a:moveTo>
                    <a:pt x="30578" y="0"/>
                  </a:moveTo>
                  <a:lnTo>
                    <a:pt x="234435" y="0"/>
                  </a:lnTo>
                  <a:cubicBezTo>
                    <a:pt x="251763" y="0"/>
                    <a:pt x="265013" y="13251"/>
                    <a:pt x="265013" y="30578"/>
                  </a:cubicBezTo>
                  <a:cubicBezTo>
                    <a:pt x="265013" y="47906"/>
                    <a:pt x="251763" y="61157"/>
                    <a:pt x="234435" y="61157"/>
                  </a:cubicBezTo>
                  <a:lnTo>
                    <a:pt x="30578" y="61157"/>
                  </a:lnTo>
                  <a:cubicBezTo>
                    <a:pt x="13251" y="61157"/>
                    <a:pt x="0" y="47906"/>
                    <a:pt x="0" y="30578"/>
                  </a:cubicBezTo>
                  <a:cubicBezTo>
                    <a:pt x="0" y="13251"/>
                    <a:pt x="13251" y="0"/>
                    <a:pt x="30578" y="0"/>
                  </a:cubicBezTo>
                  <a:close/>
                </a:path>
              </a:pathLst>
            </a:custGeom>
            <a:solidFill>
              <a:schemeClr val="accent1"/>
            </a:solidFill>
            <a:ln w="10120" cap="flat">
              <a:noFill/>
              <a:prstDash val="solid"/>
              <a:miter/>
            </a:ln>
          </p:spPr>
          <p:txBody>
            <a:bodyPr rtlCol="0" anchor="ctr"/>
            <a:lstStyle/>
            <a:p>
              <a:endParaRPr lang="en-US" dirty="0"/>
            </a:p>
          </p:txBody>
        </p:sp>
        <p:sp>
          <p:nvSpPr>
            <p:cNvPr id="34" name="Freeform: Shape 33">
              <a:extLst>
                <a:ext uri="{FF2B5EF4-FFF2-40B4-BE49-F238E27FC236}">
                  <a16:creationId xmlns:a16="http://schemas.microsoft.com/office/drawing/2014/main" id="{0522D638-DE3D-438D-8C73-954C32D8CB63}"/>
                </a:ext>
              </a:extLst>
            </p:cNvPr>
            <p:cNvSpPr/>
            <p:nvPr/>
          </p:nvSpPr>
          <p:spPr>
            <a:xfrm>
              <a:off x="1883501" y="3981772"/>
              <a:ext cx="132507" cy="61157"/>
            </a:xfrm>
            <a:custGeom>
              <a:avLst/>
              <a:gdLst>
                <a:gd name="connsiteX0" fmla="*/ 0 w 132506"/>
                <a:gd name="connsiteY0" fmla="*/ 0 h 61156"/>
                <a:gd name="connsiteX1" fmla="*/ 66253 w 132506"/>
                <a:gd name="connsiteY1" fmla="*/ 61157 h 61156"/>
                <a:gd name="connsiteX2" fmla="*/ 132507 w 132506"/>
                <a:gd name="connsiteY2" fmla="*/ 0 h 61156"/>
                <a:gd name="connsiteX3" fmla="*/ 0 w 132506"/>
                <a:gd name="connsiteY3" fmla="*/ 0 h 61156"/>
              </a:gdLst>
              <a:ahLst/>
              <a:cxnLst>
                <a:cxn ang="0">
                  <a:pos x="connsiteX0" y="connsiteY0"/>
                </a:cxn>
                <a:cxn ang="0">
                  <a:pos x="connsiteX1" y="connsiteY1"/>
                </a:cxn>
                <a:cxn ang="0">
                  <a:pos x="connsiteX2" y="connsiteY2"/>
                </a:cxn>
                <a:cxn ang="0">
                  <a:pos x="connsiteX3" y="connsiteY3"/>
                </a:cxn>
              </a:cxnLst>
              <a:rect l="l" t="t" r="r" b="b"/>
              <a:pathLst>
                <a:path w="132506" h="61156">
                  <a:moveTo>
                    <a:pt x="0" y="0"/>
                  </a:moveTo>
                  <a:cubicBezTo>
                    <a:pt x="3058" y="34656"/>
                    <a:pt x="31598" y="61157"/>
                    <a:pt x="66253" y="61157"/>
                  </a:cubicBezTo>
                  <a:cubicBezTo>
                    <a:pt x="100909" y="61157"/>
                    <a:pt x="129449" y="34656"/>
                    <a:pt x="132507" y="0"/>
                  </a:cubicBezTo>
                  <a:lnTo>
                    <a:pt x="0" y="0"/>
                  </a:lnTo>
                  <a:close/>
                </a:path>
              </a:pathLst>
            </a:custGeom>
            <a:solidFill>
              <a:schemeClr val="accent1"/>
            </a:solidFill>
            <a:ln w="10120" cap="flat">
              <a:noFill/>
              <a:prstDash val="solid"/>
              <a:miter/>
            </a:ln>
          </p:spPr>
          <p:txBody>
            <a:bodyPr rtlCol="0" anchor="ctr"/>
            <a:lstStyle/>
            <a:p>
              <a:endParaRPr lang="en-US" dirty="0"/>
            </a:p>
          </p:txBody>
        </p:sp>
        <p:sp>
          <p:nvSpPr>
            <p:cNvPr id="35" name="Freeform: Shape 34">
              <a:extLst>
                <a:ext uri="{FF2B5EF4-FFF2-40B4-BE49-F238E27FC236}">
                  <a16:creationId xmlns:a16="http://schemas.microsoft.com/office/drawing/2014/main" id="{01AB190E-B14D-440E-9910-B22D8C998B54}"/>
                </a:ext>
              </a:extLst>
            </p:cNvPr>
            <p:cNvSpPr/>
            <p:nvPr/>
          </p:nvSpPr>
          <p:spPr>
            <a:xfrm>
              <a:off x="1684741" y="3186732"/>
              <a:ext cx="530027" cy="550412"/>
            </a:xfrm>
            <a:custGeom>
              <a:avLst/>
              <a:gdLst>
                <a:gd name="connsiteX0" fmla="*/ 265013 w 530026"/>
                <a:gd name="connsiteY0" fmla="*/ 0 h 550412"/>
                <a:gd name="connsiteX1" fmla="*/ 265013 w 530026"/>
                <a:gd name="connsiteY1" fmla="*/ 0 h 550412"/>
                <a:gd name="connsiteX2" fmla="*/ 265013 w 530026"/>
                <a:gd name="connsiteY2" fmla="*/ 0 h 550412"/>
                <a:gd name="connsiteX3" fmla="*/ 0 w 530026"/>
                <a:gd name="connsiteY3" fmla="*/ 261956 h 550412"/>
                <a:gd name="connsiteX4" fmla="*/ 0 w 530026"/>
                <a:gd name="connsiteY4" fmla="*/ 271129 h 550412"/>
                <a:gd name="connsiteX5" fmla="*/ 18347 w 530026"/>
                <a:gd name="connsiteY5" fmla="*/ 362864 h 550412"/>
                <a:gd name="connsiteX6" fmla="*/ 64215 w 530026"/>
                <a:gd name="connsiteY6" fmla="*/ 438291 h 550412"/>
                <a:gd name="connsiteX7" fmla="*/ 126391 w 530026"/>
                <a:gd name="connsiteY7" fmla="*/ 539200 h 550412"/>
                <a:gd name="connsiteX8" fmla="*/ 144738 w 530026"/>
                <a:gd name="connsiteY8" fmla="*/ 550412 h 550412"/>
                <a:gd name="connsiteX9" fmla="*/ 385289 w 530026"/>
                <a:gd name="connsiteY9" fmla="*/ 550412 h 550412"/>
                <a:gd name="connsiteX10" fmla="*/ 403636 w 530026"/>
                <a:gd name="connsiteY10" fmla="*/ 539200 h 550412"/>
                <a:gd name="connsiteX11" fmla="*/ 465812 w 530026"/>
                <a:gd name="connsiteY11" fmla="*/ 438291 h 550412"/>
                <a:gd name="connsiteX12" fmla="*/ 511680 w 530026"/>
                <a:gd name="connsiteY12" fmla="*/ 362864 h 550412"/>
                <a:gd name="connsiteX13" fmla="*/ 530027 w 530026"/>
                <a:gd name="connsiteY13" fmla="*/ 271129 h 550412"/>
                <a:gd name="connsiteX14" fmla="*/ 530027 w 530026"/>
                <a:gd name="connsiteY14" fmla="*/ 261956 h 550412"/>
                <a:gd name="connsiteX15" fmla="*/ 265013 w 530026"/>
                <a:gd name="connsiteY15" fmla="*/ 0 h 550412"/>
                <a:gd name="connsiteX16" fmla="*/ 468870 w 530026"/>
                <a:gd name="connsiteY16" fmla="*/ 270110 h 550412"/>
                <a:gd name="connsiteX17" fmla="*/ 454600 w 530026"/>
                <a:gd name="connsiteY17" fmla="*/ 341460 h 550412"/>
                <a:gd name="connsiteX18" fmla="*/ 419944 w 530026"/>
                <a:gd name="connsiteY18" fmla="*/ 397520 h 550412"/>
                <a:gd name="connsiteX19" fmla="*/ 360826 w 530026"/>
                <a:gd name="connsiteY19" fmla="*/ 489256 h 550412"/>
                <a:gd name="connsiteX20" fmla="*/ 265013 w 530026"/>
                <a:gd name="connsiteY20" fmla="*/ 489256 h 550412"/>
                <a:gd name="connsiteX21" fmla="*/ 170220 w 530026"/>
                <a:gd name="connsiteY21" fmla="*/ 489256 h 550412"/>
                <a:gd name="connsiteX22" fmla="*/ 111102 w 530026"/>
                <a:gd name="connsiteY22" fmla="*/ 397520 h 550412"/>
                <a:gd name="connsiteX23" fmla="*/ 76446 w 530026"/>
                <a:gd name="connsiteY23" fmla="*/ 341460 h 550412"/>
                <a:gd name="connsiteX24" fmla="*/ 62176 w 530026"/>
                <a:gd name="connsiteY24" fmla="*/ 270110 h 550412"/>
                <a:gd name="connsiteX25" fmla="*/ 62176 w 530026"/>
                <a:gd name="connsiteY25" fmla="*/ 261956 h 550412"/>
                <a:gd name="connsiteX26" fmla="*/ 266033 w 530026"/>
                <a:gd name="connsiteY26" fmla="*/ 60138 h 550412"/>
                <a:gd name="connsiteX27" fmla="*/ 266033 w 530026"/>
                <a:gd name="connsiteY27" fmla="*/ 60138 h 550412"/>
                <a:gd name="connsiteX28" fmla="*/ 266033 w 530026"/>
                <a:gd name="connsiteY28" fmla="*/ 60138 h 550412"/>
                <a:gd name="connsiteX29" fmla="*/ 266033 w 530026"/>
                <a:gd name="connsiteY29" fmla="*/ 60138 h 550412"/>
                <a:gd name="connsiteX30" fmla="*/ 266033 w 530026"/>
                <a:gd name="connsiteY30" fmla="*/ 60138 h 550412"/>
                <a:gd name="connsiteX31" fmla="*/ 266033 w 530026"/>
                <a:gd name="connsiteY31" fmla="*/ 60138 h 550412"/>
                <a:gd name="connsiteX32" fmla="*/ 266033 w 530026"/>
                <a:gd name="connsiteY32" fmla="*/ 60138 h 550412"/>
                <a:gd name="connsiteX33" fmla="*/ 469889 w 530026"/>
                <a:gd name="connsiteY33" fmla="*/ 261956 h 550412"/>
                <a:gd name="connsiteX34" fmla="*/ 469889 w 530026"/>
                <a:gd name="connsiteY34" fmla="*/ 270110 h 550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0026" h="550412">
                  <a:moveTo>
                    <a:pt x="265013" y="0"/>
                  </a:moveTo>
                  <a:cubicBezTo>
                    <a:pt x="265013" y="0"/>
                    <a:pt x="265013" y="0"/>
                    <a:pt x="265013" y="0"/>
                  </a:cubicBezTo>
                  <a:cubicBezTo>
                    <a:pt x="265013" y="0"/>
                    <a:pt x="265013" y="0"/>
                    <a:pt x="265013" y="0"/>
                  </a:cubicBezTo>
                  <a:cubicBezTo>
                    <a:pt x="120275" y="1019"/>
                    <a:pt x="3058" y="117217"/>
                    <a:pt x="0" y="261956"/>
                  </a:cubicBezTo>
                  <a:lnTo>
                    <a:pt x="0" y="271129"/>
                  </a:lnTo>
                  <a:cubicBezTo>
                    <a:pt x="1019" y="302727"/>
                    <a:pt x="7135" y="333305"/>
                    <a:pt x="18347" y="362864"/>
                  </a:cubicBezTo>
                  <a:cubicBezTo>
                    <a:pt x="29559" y="390385"/>
                    <a:pt x="44848" y="415867"/>
                    <a:pt x="64215" y="438291"/>
                  </a:cubicBezTo>
                  <a:cubicBezTo>
                    <a:pt x="88678" y="464793"/>
                    <a:pt x="115179" y="516776"/>
                    <a:pt x="126391" y="539200"/>
                  </a:cubicBezTo>
                  <a:cubicBezTo>
                    <a:pt x="129449" y="546335"/>
                    <a:pt x="136584" y="550412"/>
                    <a:pt x="144738" y="550412"/>
                  </a:cubicBezTo>
                  <a:lnTo>
                    <a:pt x="385289" y="550412"/>
                  </a:lnTo>
                  <a:cubicBezTo>
                    <a:pt x="393443" y="550412"/>
                    <a:pt x="400578" y="546335"/>
                    <a:pt x="403636" y="539200"/>
                  </a:cubicBezTo>
                  <a:cubicBezTo>
                    <a:pt x="414848" y="516776"/>
                    <a:pt x="441349" y="464793"/>
                    <a:pt x="465812" y="438291"/>
                  </a:cubicBezTo>
                  <a:cubicBezTo>
                    <a:pt x="485178" y="415867"/>
                    <a:pt x="501487" y="390385"/>
                    <a:pt x="511680" y="362864"/>
                  </a:cubicBezTo>
                  <a:cubicBezTo>
                    <a:pt x="522892" y="333305"/>
                    <a:pt x="529008" y="302727"/>
                    <a:pt x="530027" y="271129"/>
                  </a:cubicBezTo>
                  <a:lnTo>
                    <a:pt x="530027" y="261956"/>
                  </a:lnTo>
                  <a:cubicBezTo>
                    <a:pt x="526969" y="117217"/>
                    <a:pt x="409752" y="1019"/>
                    <a:pt x="265013" y="0"/>
                  </a:cubicBezTo>
                  <a:close/>
                  <a:moveTo>
                    <a:pt x="468870" y="270110"/>
                  </a:moveTo>
                  <a:cubicBezTo>
                    <a:pt x="467851" y="294573"/>
                    <a:pt x="462754" y="319035"/>
                    <a:pt x="454600" y="341460"/>
                  </a:cubicBezTo>
                  <a:cubicBezTo>
                    <a:pt x="446446" y="361845"/>
                    <a:pt x="435234" y="381212"/>
                    <a:pt x="419944" y="397520"/>
                  </a:cubicBezTo>
                  <a:cubicBezTo>
                    <a:pt x="396501" y="426060"/>
                    <a:pt x="376115" y="456638"/>
                    <a:pt x="360826" y="489256"/>
                  </a:cubicBezTo>
                  <a:lnTo>
                    <a:pt x="265013" y="489256"/>
                  </a:lnTo>
                  <a:lnTo>
                    <a:pt x="170220" y="489256"/>
                  </a:lnTo>
                  <a:cubicBezTo>
                    <a:pt x="153912" y="456638"/>
                    <a:pt x="133526" y="426060"/>
                    <a:pt x="111102" y="397520"/>
                  </a:cubicBezTo>
                  <a:cubicBezTo>
                    <a:pt x="96832" y="381212"/>
                    <a:pt x="84600" y="361845"/>
                    <a:pt x="76446" y="341460"/>
                  </a:cubicBezTo>
                  <a:cubicBezTo>
                    <a:pt x="67273" y="319035"/>
                    <a:pt x="63196" y="294573"/>
                    <a:pt x="62176" y="270110"/>
                  </a:cubicBezTo>
                  <a:lnTo>
                    <a:pt x="62176" y="261956"/>
                  </a:lnTo>
                  <a:cubicBezTo>
                    <a:pt x="64215" y="150854"/>
                    <a:pt x="154931" y="61157"/>
                    <a:pt x="266033" y="60138"/>
                  </a:cubicBezTo>
                  <a:lnTo>
                    <a:pt x="266033" y="60138"/>
                  </a:lnTo>
                  <a:lnTo>
                    <a:pt x="266033" y="60138"/>
                  </a:lnTo>
                  <a:cubicBezTo>
                    <a:pt x="266033" y="60138"/>
                    <a:pt x="266033" y="60138"/>
                    <a:pt x="266033" y="60138"/>
                  </a:cubicBezTo>
                  <a:cubicBezTo>
                    <a:pt x="266033" y="60138"/>
                    <a:pt x="266033" y="60138"/>
                    <a:pt x="266033" y="60138"/>
                  </a:cubicBezTo>
                  <a:lnTo>
                    <a:pt x="266033" y="60138"/>
                  </a:lnTo>
                  <a:lnTo>
                    <a:pt x="266033" y="60138"/>
                  </a:lnTo>
                  <a:cubicBezTo>
                    <a:pt x="377134" y="61157"/>
                    <a:pt x="467851" y="149835"/>
                    <a:pt x="469889" y="261956"/>
                  </a:cubicBezTo>
                  <a:lnTo>
                    <a:pt x="469889" y="270110"/>
                  </a:lnTo>
                  <a:close/>
                </a:path>
              </a:pathLst>
            </a:custGeom>
            <a:solidFill>
              <a:schemeClr val="accent1"/>
            </a:solidFill>
            <a:ln w="10120" cap="flat">
              <a:noFill/>
              <a:prstDash val="solid"/>
              <a:miter/>
            </a:ln>
          </p:spPr>
          <p:txBody>
            <a:bodyPr rtlCol="0" anchor="ctr"/>
            <a:lstStyle/>
            <a:p>
              <a:endParaRPr lang="en-US" dirty="0"/>
            </a:p>
          </p:txBody>
        </p:sp>
      </p:grpSp>
      <p:sp>
        <p:nvSpPr>
          <p:cNvPr id="48" name="Rectangle 47">
            <a:extLst>
              <a:ext uri="{FF2B5EF4-FFF2-40B4-BE49-F238E27FC236}">
                <a16:creationId xmlns:a16="http://schemas.microsoft.com/office/drawing/2014/main" id="{C3FC51DE-D10A-4DE8-A7E3-22FA2E4FC194}"/>
              </a:ext>
              <a:ext uri="{C183D7F6-B498-43B3-948B-1728B52AA6E4}">
                <adec:decorative xmlns:adec="http://schemas.microsoft.com/office/drawing/2017/decorative" val="1"/>
              </a:ext>
            </a:extLst>
          </p:cNvPr>
          <p:cNvSpPr/>
          <p:nvPr/>
        </p:nvSpPr>
        <p:spPr>
          <a:xfrm>
            <a:off x="1569877" y="5904087"/>
            <a:ext cx="6058183" cy="45719"/>
          </a:xfrm>
          <a:prstGeom prst="rect">
            <a:avLst/>
          </a:prstGeom>
          <a:solidFill>
            <a:schemeClr val="tx1">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Slide Number Placeholder 51">
            <a:extLst>
              <a:ext uri="{FF2B5EF4-FFF2-40B4-BE49-F238E27FC236}">
                <a16:creationId xmlns:a16="http://schemas.microsoft.com/office/drawing/2014/main" id="{947A81F6-261F-44F4-B660-7BD323AE2991}"/>
              </a:ext>
            </a:extLst>
          </p:cNvPr>
          <p:cNvSpPr>
            <a:spLocks noGrp="1"/>
          </p:cNvSpPr>
          <p:nvPr>
            <p:ph type="sldNum" sz="quarter" idx="11"/>
          </p:nvPr>
        </p:nvSpPr>
        <p:spPr/>
        <p:txBody>
          <a:bodyPr/>
          <a:lstStyle/>
          <a:p>
            <a:fld id="{EECC7194-A4D0-457B-9D3E-53681723AFF7}" type="slidenum">
              <a:rPr lang="en-US" smtClean="0"/>
              <a:pPr/>
              <a:t>2</a:t>
            </a:fld>
            <a:endParaRPr lang="en-US" dirty="0"/>
          </a:p>
        </p:txBody>
      </p:sp>
      <p:grpSp>
        <p:nvGrpSpPr>
          <p:cNvPr id="14" name="Group 13">
            <a:extLst>
              <a:ext uri="{FF2B5EF4-FFF2-40B4-BE49-F238E27FC236}">
                <a16:creationId xmlns:a16="http://schemas.microsoft.com/office/drawing/2014/main" id="{8CDC0198-E919-4071-9C4B-5B3D19A46785}"/>
              </a:ext>
              <a:ext uri="{C183D7F6-B498-43B3-948B-1728B52AA6E4}">
                <adec:decorative xmlns:adec="http://schemas.microsoft.com/office/drawing/2017/decorative" val="1"/>
              </a:ext>
            </a:extLst>
          </p:cNvPr>
          <p:cNvGrpSpPr>
            <a:grpSpLocks noChangeAspect="1"/>
          </p:cNvGrpSpPr>
          <p:nvPr/>
        </p:nvGrpSpPr>
        <p:grpSpPr>
          <a:xfrm>
            <a:off x="1713143" y="3198674"/>
            <a:ext cx="906419" cy="906419"/>
            <a:chOff x="5482999" y="1607028"/>
            <a:chExt cx="1200866" cy="1200866"/>
          </a:xfrm>
        </p:grpSpPr>
        <p:sp>
          <p:nvSpPr>
            <p:cNvPr id="16" name="Rectangle 15">
              <a:extLst>
                <a:ext uri="{FF2B5EF4-FFF2-40B4-BE49-F238E27FC236}">
                  <a16:creationId xmlns:a16="http://schemas.microsoft.com/office/drawing/2014/main" id="{667DDF34-4085-4945-A320-585AC8EBAAF2}"/>
                </a:ext>
              </a:extLst>
            </p:cNvPr>
            <p:cNvSpPr/>
            <p:nvPr/>
          </p:nvSpPr>
          <p:spPr>
            <a:xfrm>
              <a:off x="5587207" y="1711236"/>
              <a:ext cx="992451" cy="992451"/>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D521D40-9109-4214-B458-FAB53B1DA80D}"/>
                </a:ext>
              </a:extLst>
            </p:cNvPr>
            <p:cNvSpPr/>
            <p:nvPr/>
          </p:nvSpPr>
          <p:spPr>
            <a:xfrm>
              <a:off x="5482999" y="1607028"/>
              <a:ext cx="1200866" cy="1200866"/>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0432034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20</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A6B22CB6-E11A-8B48-0397-C42798946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0677" y="1962089"/>
            <a:ext cx="8010645" cy="455014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869742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21</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E1994F78-7D76-E274-58A4-F91A9CE068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16000" y="1918944"/>
            <a:ext cx="7560000" cy="43228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135881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22</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blood organization dashboard&#10;&#10;Description automatically generated">
            <a:extLst>
              <a:ext uri="{FF2B5EF4-FFF2-40B4-BE49-F238E27FC236}">
                <a16:creationId xmlns:a16="http://schemas.microsoft.com/office/drawing/2014/main" id="{09D4EBF4-F72A-A5E4-1EB8-6890675D9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454" y="1981512"/>
            <a:ext cx="7485092" cy="42468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14309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23</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77C51065-2BBE-E0C6-FFAD-5BA1D43FEE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280" y="1924470"/>
            <a:ext cx="7697440" cy="42303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564741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24</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blood organization dashboard&#10;&#10;Description automatically generated">
            <a:extLst>
              <a:ext uri="{FF2B5EF4-FFF2-40B4-BE49-F238E27FC236}">
                <a16:creationId xmlns:a16="http://schemas.microsoft.com/office/drawing/2014/main" id="{D78E2FEE-221D-8D66-5B1A-692F39BD29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0405" y="2125531"/>
            <a:ext cx="7284285" cy="40040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43365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25</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 screen&#10;&#10;Description automatically generated">
            <a:extLst>
              <a:ext uri="{FF2B5EF4-FFF2-40B4-BE49-F238E27FC236}">
                <a16:creationId xmlns:a16="http://schemas.microsoft.com/office/drawing/2014/main" id="{2E92A9A3-0AB5-BB45-8ED5-CC112354F5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36060" y="2103563"/>
            <a:ext cx="7144434" cy="379407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89810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26</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close-up of a pharmacist holding a box&#10;&#10;Description automatically generated">
            <a:extLst>
              <a:ext uri="{FF2B5EF4-FFF2-40B4-BE49-F238E27FC236}">
                <a16:creationId xmlns:a16="http://schemas.microsoft.com/office/drawing/2014/main" id="{DD17CD76-9B13-CA85-9209-A8795D3CE6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3753" y="2100903"/>
            <a:ext cx="7481917" cy="41408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08787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27</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1237F572-1AAA-9DB5-2F74-0308AF231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6610" y="1910064"/>
            <a:ext cx="7940049" cy="43317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66569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28</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pharmacy dashboard&#10;&#10;Description automatically generated">
            <a:extLst>
              <a:ext uri="{FF2B5EF4-FFF2-40B4-BE49-F238E27FC236}">
                <a16:creationId xmlns:a16="http://schemas.microsoft.com/office/drawing/2014/main" id="{DF527D9D-0B1F-CE16-DD81-E6E523E51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7947" y="2153228"/>
            <a:ext cx="7826312" cy="37877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078863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29</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medical inventory&#10;&#10;Description automatically generated">
            <a:extLst>
              <a:ext uri="{FF2B5EF4-FFF2-40B4-BE49-F238E27FC236}">
                <a16:creationId xmlns:a16="http://schemas.microsoft.com/office/drawing/2014/main" id="{30418143-03DA-4DF5-C50D-9DC6157AD1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595" y="1844586"/>
            <a:ext cx="8180810" cy="43272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07119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8" name="Picture Placeholder 47" descr="Doctor pointing at CAT scans">
            <a:extLst>
              <a:ext uri="{FF2B5EF4-FFF2-40B4-BE49-F238E27FC236}">
                <a16:creationId xmlns:a16="http://schemas.microsoft.com/office/drawing/2014/main" id="{51DAB4F3-6A41-481C-8A3E-932EDFC9FEDE}"/>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a:xfrm>
            <a:off x="180000" y="179109"/>
            <a:ext cx="11832000" cy="6513922"/>
          </a:xfrm>
        </p:spPr>
      </p:pic>
      <p:sp>
        <p:nvSpPr>
          <p:cNvPr id="51" name="Rectangle 50">
            <a:extLst>
              <a:ext uri="{FF2B5EF4-FFF2-40B4-BE49-F238E27FC236}">
                <a16:creationId xmlns:a16="http://schemas.microsoft.com/office/drawing/2014/main" id="{3CBC84C2-2B48-4B15-A420-8B5F2BDE2398}"/>
              </a:ext>
              <a:ext uri="{C183D7F6-B498-43B3-948B-1728B52AA6E4}">
                <adec:decorative xmlns:adec="http://schemas.microsoft.com/office/drawing/2017/decorative" val="1"/>
              </a:ext>
            </a:extLst>
          </p:cNvPr>
          <p:cNvSpPr/>
          <p:nvPr/>
        </p:nvSpPr>
        <p:spPr>
          <a:xfrm>
            <a:off x="14238" y="25706"/>
            <a:ext cx="12177762" cy="6832294"/>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34E91A8-F608-453C-810A-BE991818063F}"/>
              </a:ext>
            </a:extLst>
          </p:cNvPr>
          <p:cNvSpPr>
            <a:spLocks noGrp="1"/>
          </p:cNvSpPr>
          <p:nvPr>
            <p:ph type="title"/>
          </p:nvPr>
        </p:nvSpPr>
        <p:spPr/>
        <p:txBody>
          <a:bodyPr/>
          <a:lstStyle/>
          <a:p>
            <a:r>
              <a:rPr lang="en-US" dirty="0"/>
              <a:t>Problem Statement</a:t>
            </a:r>
          </a:p>
        </p:txBody>
      </p:sp>
      <p:sp>
        <p:nvSpPr>
          <p:cNvPr id="4" name="Slide Number Placeholder 3">
            <a:extLst>
              <a:ext uri="{FF2B5EF4-FFF2-40B4-BE49-F238E27FC236}">
                <a16:creationId xmlns:a16="http://schemas.microsoft.com/office/drawing/2014/main" id="{D2DDB908-45C5-4999-982F-0A82DA013F58}"/>
              </a:ext>
            </a:extLst>
          </p:cNvPr>
          <p:cNvSpPr>
            <a:spLocks noGrp="1"/>
          </p:cNvSpPr>
          <p:nvPr>
            <p:ph type="sldNum" sz="quarter" idx="11"/>
          </p:nvPr>
        </p:nvSpPr>
        <p:spPr/>
        <p:txBody>
          <a:bodyPr/>
          <a:lstStyle/>
          <a:p>
            <a:fld id="{EECC7194-A4D0-457B-9D3E-53681723AFF7}" type="slidenum">
              <a:rPr lang="en-US" smtClean="0"/>
              <a:pPr/>
              <a:t>3</a:t>
            </a:fld>
            <a:endParaRPr lang="en-US" dirty="0"/>
          </a:p>
        </p:txBody>
      </p:sp>
      <p:sp>
        <p:nvSpPr>
          <p:cNvPr id="19" name="object 7" descr="Beige rectangle">
            <a:extLst>
              <a:ext uri="{FF2B5EF4-FFF2-40B4-BE49-F238E27FC236}">
                <a16:creationId xmlns:a16="http://schemas.microsoft.com/office/drawing/2014/main" id="{9B6BE182-7444-49DA-B6FA-215DD68D50CA}"/>
              </a:ext>
            </a:extLst>
          </p:cNvPr>
          <p:cNvSpPr/>
          <p:nvPr/>
        </p:nvSpPr>
        <p:spPr bwMode="white">
          <a:xfrm>
            <a:off x="722099" y="1322787"/>
            <a:ext cx="4104000" cy="0"/>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99" name="TextBox 98">
            <a:extLst>
              <a:ext uri="{FF2B5EF4-FFF2-40B4-BE49-F238E27FC236}">
                <a16:creationId xmlns:a16="http://schemas.microsoft.com/office/drawing/2014/main" id="{B4A91347-359D-2A01-3C70-F1FA4104F581}"/>
              </a:ext>
            </a:extLst>
          </p:cNvPr>
          <p:cNvSpPr txBox="1"/>
          <p:nvPr/>
        </p:nvSpPr>
        <p:spPr>
          <a:xfrm>
            <a:off x="591670" y="1712259"/>
            <a:ext cx="10984093" cy="4431983"/>
          </a:xfrm>
          <a:prstGeom prst="rect">
            <a:avLst/>
          </a:prstGeom>
          <a:noFill/>
        </p:spPr>
        <p:txBody>
          <a:bodyPr wrap="square" rtlCol="0">
            <a:spAutoFit/>
          </a:bodyPr>
          <a:lstStyle/>
          <a:p>
            <a:pPr rtl="0"/>
            <a:r>
              <a:rPr lang="en-US" dirty="0">
                <a:solidFill>
                  <a:schemeClr val="bg1"/>
                </a:solidFill>
                <a:effectLst/>
                <a:latin typeface="Google Sans"/>
              </a:rPr>
              <a:t>The problem statement highlights the challenges in current healthcare systems, including fragmented patient data, inefficient appointment scheduling, delayed diagnosis and treatment, limited emergency service accessibility, ineffective medicine supply chain management, and insufficient government oversight. To address these issues and enhance healthcare quality and efficiency, a comprehensive Healthcare Management System is needed.</a:t>
            </a:r>
          </a:p>
          <a:p>
            <a:pPr rtl="0"/>
            <a:endParaRPr lang="en-US" dirty="0">
              <a:solidFill>
                <a:schemeClr val="bg1"/>
              </a:solidFill>
              <a:latin typeface="Google Sans"/>
            </a:endParaRPr>
          </a:p>
          <a:p>
            <a:pPr rtl="0"/>
            <a:r>
              <a:rPr lang="en-US" sz="1600" dirty="0">
                <a:solidFill>
                  <a:schemeClr val="bg1"/>
                </a:solidFill>
              </a:rPr>
              <a:t>1. Fragmented patient data: Information scattered across systems, hindering care coordination.</a:t>
            </a:r>
          </a:p>
          <a:p>
            <a:pPr rtl="0"/>
            <a:endParaRPr lang="en-US" sz="1600" dirty="0">
              <a:solidFill>
                <a:schemeClr val="bg1"/>
              </a:solidFill>
            </a:endParaRPr>
          </a:p>
          <a:p>
            <a:pPr rtl="0"/>
            <a:r>
              <a:rPr lang="en-US" sz="1600" dirty="0">
                <a:solidFill>
                  <a:schemeClr val="bg1"/>
                </a:solidFill>
              </a:rPr>
              <a:t>2. Inefficient appointment scheduling: Centralized system needed to prevent conflicts, long waits, and missed appointments.</a:t>
            </a:r>
          </a:p>
          <a:p>
            <a:pPr rtl="0"/>
            <a:endParaRPr lang="en-US" sz="1600" dirty="0">
              <a:solidFill>
                <a:schemeClr val="bg1"/>
              </a:solidFill>
            </a:endParaRPr>
          </a:p>
          <a:p>
            <a:pPr rtl="0"/>
            <a:r>
              <a:rPr lang="en-US" sz="1600" dirty="0">
                <a:solidFill>
                  <a:schemeClr val="bg1"/>
                </a:solidFill>
              </a:rPr>
              <a:t>3. Delayed diagnosis and treatment: Incomplete records and coordination issues impact patient health.</a:t>
            </a:r>
          </a:p>
          <a:p>
            <a:pPr rtl="0"/>
            <a:endParaRPr lang="en-US" sz="1600" dirty="0">
              <a:solidFill>
                <a:schemeClr val="bg1"/>
              </a:solidFill>
            </a:endParaRPr>
          </a:p>
          <a:p>
            <a:pPr rtl="0"/>
            <a:r>
              <a:rPr lang="en-US" sz="1600" dirty="0">
                <a:solidFill>
                  <a:schemeClr val="bg1"/>
                </a:solidFill>
              </a:rPr>
              <a:t>4. Limited emergency service access: Communication barriers and dispatch inefficiencies hinder access.</a:t>
            </a:r>
          </a:p>
          <a:p>
            <a:pPr rtl="0"/>
            <a:endParaRPr lang="en-US" sz="1600" dirty="0">
              <a:solidFill>
                <a:schemeClr val="bg1"/>
              </a:solidFill>
            </a:endParaRPr>
          </a:p>
          <a:p>
            <a:pPr rtl="0"/>
            <a:r>
              <a:rPr lang="en-US" sz="1600" dirty="0">
                <a:solidFill>
                  <a:schemeClr val="bg1"/>
                </a:solidFill>
              </a:rPr>
              <a:t>5. Ineffective medicine supply chain: Poor tracking leads to medication shortages.</a:t>
            </a:r>
          </a:p>
          <a:p>
            <a:pPr rtl="0"/>
            <a:endParaRPr lang="en-US" sz="1600" dirty="0">
              <a:solidFill>
                <a:schemeClr val="bg1"/>
              </a:solidFill>
            </a:endParaRPr>
          </a:p>
          <a:p>
            <a:pPr rtl="0"/>
            <a:r>
              <a:rPr lang="en-US" sz="1600" dirty="0">
                <a:solidFill>
                  <a:schemeClr val="bg1"/>
                </a:solidFill>
              </a:rPr>
              <a:t>6. Insufficient government oversight: Inadequate reporting and transparency in healthcare.</a:t>
            </a:r>
            <a:endParaRPr lang="en-IN" sz="1600" dirty="0">
              <a:solidFill>
                <a:schemeClr val="bg1"/>
              </a:solidFill>
            </a:endParaRPr>
          </a:p>
        </p:txBody>
      </p:sp>
    </p:spTree>
    <p:extLst>
      <p:ext uri="{BB962C8B-B14F-4D97-AF65-F5344CB8AC3E}">
        <p14:creationId xmlns:p14="http://schemas.microsoft.com/office/powerpoint/2010/main" val="3697691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30</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doctor showing a patient dashboard&#10;&#10;Description automatically generated">
            <a:extLst>
              <a:ext uri="{FF2B5EF4-FFF2-40B4-BE49-F238E27FC236}">
                <a16:creationId xmlns:a16="http://schemas.microsoft.com/office/drawing/2014/main" id="{819B8FAE-3DC8-7E71-2FBD-BFF5A7DE7B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3453" y="1910864"/>
            <a:ext cx="7676824" cy="41389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9532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31</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3AF48048-EDB2-53C3-82EC-446B97549E1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955" y="2209029"/>
            <a:ext cx="6455834" cy="3533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15794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32</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AB8F4A0D-7F38-3DFA-47DD-4CE5DF1035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5220" y="2227102"/>
            <a:ext cx="7001560" cy="382271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4477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33</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C9429AD7-7435-5EC2-5602-17D552ABEB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051" y="1876732"/>
            <a:ext cx="7803897" cy="43650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8461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34</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screenshot of a computer&#10;&#10;Description automatically generated">
            <a:extLst>
              <a:ext uri="{FF2B5EF4-FFF2-40B4-BE49-F238E27FC236}">
                <a16:creationId xmlns:a16="http://schemas.microsoft.com/office/drawing/2014/main" id="{29365899-CFA1-9747-642B-51518C629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481" y="1895342"/>
            <a:ext cx="7201587" cy="395373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4453073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35</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3" name="Picture 2" descr="A screenshot of a medical record&#10;&#10;Description automatically generated">
            <a:extLst>
              <a:ext uri="{FF2B5EF4-FFF2-40B4-BE49-F238E27FC236}">
                <a16:creationId xmlns:a16="http://schemas.microsoft.com/office/drawing/2014/main" id="{45F75448-6B1D-4CA8-1B23-7B1E0FC827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350" y="1966779"/>
            <a:ext cx="7367299" cy="4083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26682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36</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3" name="Picture 2" descr="A screenshot of a computer&#10;&#10;Description automatically generated">
            <a:extLst>
              <a:ext uri="{FF2B5EF4-FFF2-40B4-BE49-F238E27FC236}">
                <a16:creationId xmlns:a16="http://schemas.microsoft.com/office/drawing/2014/main" id="{AFCD3418-8479-0B38-C69C-61B477EC77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6606" y="1977121"/>
            <a:ext cx="7658787" cy="426464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17579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Scientist looking at test tube">
            <a:extLst>
              <a:ext uri="{FF2B5EF4-FFF2-40B4-BE49-F238E27FC236}">
                <a16:creationId xmlns:a16="http://schemas.microsoft.com/office/drawing/2014/main" id="{F923CFB6-5709-405C-8762-B310D3F21953}"/>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3" name="Title 2">
            <a:extLst>
              <a:ext uri="{FF2B5EF4-FFF2-40B4-BE49-F238E27FC236}">
                <a16:creationId xmlns:a16="http://schemas.microsoft.com/office/drawing/2014/main" id="{C17F5BF1-88DB-42F2-98A6-4C7FBFC311C4}"/>
              </a:ext>
            </a:extLst>
          </p:cNvPr>
          <p:cNvSpPr>
            <a:spLocks noGrp="1"/>
          </p:cNvSpPr>
          <p:nvPr>
            <p:ph type="ctrTitle"/>
          </p:nvPr>
        </p:nvSpPr>
        <p:spPr/>
        <p:txBody>
          <a:bodyPr/>
          <a:lstStyle/>
          <a:p>
            <a:r>
              <a:rPr lang="en-US" dirty="0"/>
              <a:t>Thank</a:t>
            </a:r>
            <a:br>
              <a:rPr lang="en-US" dirty="0"/>
            </a:br>
            <a:r>
              <a:rPr lang="en-US" dirty="0"/>
              <a:t>you</a:t>
            </a:r>
          </a:p>
        </p:txBody>
      </p:sp>
      <p:sp>
        <p:nvSpPr>
          <p:cNvPr id="18" name="Rectangle 17">
            <a:extLst>
              <a:ext uri="{FF2B5EF4-FFF2-40B4-BE49-F238E27FC236}">
                <a16:creationId xmlns:a16="http://schemas.microsoft.com/office/drawing/2014/main" id="{AAF39051-1049-4508-8373-6A289966AA59}"/>
              </a:ext>
              <a:ext uri="{C183D7F6-B498-43B3-948B-1728B52AA6E4}">
                <adec:decorative xmlns:adec="http://schemas.microsoft.com/office/drawing/2017/decorative" val="1"/>
              </a:ext>
            </a:extLst>
          </p:cNvPr>
          <p:cNvSpPr/>
          <p:nvPr/>
        </p:nvSpPr>
        <p:spPr>
          <a:xfrm>
            <a:off x="781399" y="2238573"/>
            <a:ext cx="10629202" cy="1190427"/>
          </a:xfrm>
          <a:prstGeom prst="rect">
            <a:avLst/>
          </a:prstGeom>
          <a:noFill/>
          <a:ln w="6350">
            <a:solidFill>
              <a:schemeClr val="bg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object 7" descr="Beige rectangle">
            <a:extLst>
              <a:ext uri="{FF2B5EF4-FFF2-40B4-BE49-F238E27FC236}">
                <a16:creationId xmlns:a16="http://schemas.microsoft.com/office/drawing/2014/main" id="{2D7851E8-1907-4C8A-A16F-E461B5BFA940}"/>
              </a:ext>
            </a:extLst>
          </p:cNvPr>
          <p:cNvSpPr/>
          <p:nvPr/>
        </p:nvSpPr>
        <p:spPr bwMode="white">
          <a:xfrm flipV="1">
            <a:off x="1204699" y="37916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dirty="0"/>
          </a:p>
        </p:txBody>
      </p:sp>
    </p:spTree>
    <p:extLst>
      <p:ext uri="{BB962C8B-B14F-4D97-AF65-F5344CB8AC3E}">
        <p14:creationId xmlns:p14="http://schemas.microsoft.com/office/powerpoint/2010/main" val="3476954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a16="http://schemas.microsoft.com/office/drawing/2014/main"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a16="http://schemas.microsoft.com/office/drawing/2014/main" id="{A4592135-A11E-4178-A320-510C4B7492A3}"/>
              </a:ext>
              <a:ext uri="{C183D7F6-B498-43B3-948B-1728B52AA6E4}">
                <adec:decorative xmlns:adec="http://schemas.microsoft.com/office/drawing/2017/decorative"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C499D5A-91D2-45BF-B204-6FDFFE97FFA9}"/>
              </a:ext>
            </a:extLst>
          </p:cNvPr>
          <p:cNvSpPr>
            <a:spLocks noGrp="1"/>
          </p:cNvSpPr>
          <p:nvPr>
            <p:ph type="title"/>
          </p:nvPr>
        </p:nvSpPr>
        <p:spPr/>
        <p:txBody>
          <a:bodyPr/>
          <a:lstStyle/>
          <a:p>
            <a:r>
              <a:rPr lang="en-US" dirty="0"/>
              <a:t>Proposed Solution</a:t>
            </a:r>
          </a:p>
        </p:txBody>
      </p:sp>
      <p:sp>
        <p:nvSpPr>
          <p:cNvPr id="4" name="Slide Number Placeholder 3">
            <a:extLst>
              <a:ext uri="{FF2B5EF4-FFF2-40B4-BE49-F238E27FC236}">
                <a16:creationId xmlns:a16="http://schemas.microsoft.com/office/drawing/2014/main" id="{98F61CED-575A-4A61-B181-A44246132635}"/>
              </a:ext>
            </a:extLst>
          </p:cNvPr>
          <p:cNvSpPr>
            <a:spLocks noGrp="1"/>
          </p:cNvSpPr>
          <p:nvPr>
            <p:ph type="sldNum" sz="quarter" idx="11"/>
          </p:nvPr>
        </p:nvSpPr>
        <p:spPr/>
        <p:txBody>
          <a:bodyPr/>
          <a:lstStyle/>
          <a:p>
            <a:fld id="{EECC7194-A4D0-457B-9D3E-53681723AFF7}" type="slidenum">
              <a:rPr lang="en-US" smtClean="0"/>
              <a:pPr/>
              <a:t>4</a:t>
            </a:fld>
            <a:endParaRPr lang="en-US" dirty="0"/>
          </a:p>
        </p:txBody>
      </p:sp>
      <p:sp>
        <p:nvSpPr>
          <p:cNvPr id="67" name="object 7" descr="Beige rectangle">
            <a:extLst>
              <a:ext uri="{FF2B5EF4-FFF2-40B4-BE49-F238E27FC236}">
                <a16:creationId xmlns:a16="http://schemas.microsoft.com/office/drawing/2014/main" id="{6167A703-9B37-469C-853D-0CB6C1F4D8F0}"/>
              </a:ext>
            </a:extLst>
          </p:cNvPr>
          <p:cNvSpPr/>
          <p:nvPr/>
        </p:nvSpPr>
        <p:spPr bwMode="white">
          <a:xfrm flipV="1">
            <a:off x="722099" y="1277068"/>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38" name="TextBox 37">
            <a:extLst>
              <a:ext uri="{FF2B5EF4-FFF2-40B4-BE49-F238E27FC236}">
                <a16:creationId xmlns:a16="http://schemas.microsoft.com/office/drawing/2014/main" id="{27A87E0D-E828-808D-15DF-25AB02D7261B}"/>
              </a:ext>
            </a:extLst>
          </p:cNvPr>
          <p:cNvSpPr txBox="1"/>
          <p:nvPr/>
        </p:nvSpPr>
        <p:spPr>
          <a:xfrm>
            <a:off x="684000" y="1712259"/>
            <a:ext cx="10891764" cy="4401205"/>
          </a:xfrm>
          <a:prstGeom prst="rect">
            <a:avLst/>
          </a:prstGeom>
          <a:noFill/>
        </p:spPr>
        <p:txBody>
          <a:bodyPr wrap="square" rtlCol="0">
            <a:spAutoFit/>
          </a:bodyPr>
          <a:lstStyle/>
          <a:p>
            <a:pPr algn="l">
              <a:buFont typeface="+mj-lt"/>
              <a:buAutoNum type="arabicPeriod"/>
            </a:pPr>
            <a:r>
              <a:rPr lang="en-US" sz="2000" b="1" i="0" dirty="0">
                <a:solidFill>
                  <a:schemeClr val="bg1"/>
                </a:solidFill>
                <a:effectLst/>
                <a:latin typeface="Söhne"/>
              </a:rPr>
              <a:t>Doctor Management: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Implement a user-friendly interface for doctors to view and manage their schedules.</a:t>
            </a:r>
          </a:p>
          <a:p>
            <a:pPr marL="742950" lvl="1" indent="-285750" algn="l">
              <a:buFont typeface="+mj-lt"/>
              <a:buAutoNum type="arabicPeriod"/>
            </a:pPr>
            <a:r>
              <a:rPr lang="en-US" sz="2000" b="0" i="0" dirty="0">
                <a:solidFill>
                  <a:schemeClr val="bg1"/>
                </a:solidFill>
                <a:effectLst/>
                <a:latin typeface="Söhne"/>
              </a:rPr>
              <a:t>Integrate a system for handling blood test requests and issuing prescriptions digitally.</a:t>
            </a:r>
          </a:p>
          <a:p>
            <a:pPr marL="742950" lvl="1" indent="-285750" algn="l">
              <a:buFont typeface="+mj-lt"/>
              <a:buAutoNum type="arabicPeriod"/>
            </a:pPr>
            <a:r>
              <a:rPr lang="en-US" sz="2000" b="0" i="0" dirty="0">
                <a:solidFill>
                  <a:schemeClr val="bg1"/>
                </a:solidFill>
                <a:effectLst/>
                <a:latin typeface="Söhne"/>
              </a:rPr>
              <a:t>Include notification features to alert doctors about upcoming appointments or urgent test requests.</a:t>
            </a:r>
          </a:p>
          <a:p>
            <a:pPr algn="l">
              <a:buFont typeface="+mj-lt"/>
              <a:buAutoNum type="arabicPeriod"/>
            </a:pPr>
            <a:r>
              <a:rPr lang="en-US" sz="2000" b="1" i="0" dirty="0">
                <a:solidFill>
                  <a:schemeClr val="bg1"/>
                </a:solidFill>
                <a:effectLst/>
                <a:latin typeface="Söhne"/>
              </a:rPr>
              <a:t>Patient Management: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Develop a secure patient portal where they can schedule appointments and request emergency ambulance services.</a:t>
            </a:r>
          </a:p>
          <a:p>
            <a:pPr marL="742950" lvl="1" indent="-285750" algn="l">
              <a:buFont typeface="+mj-lt"/>
              <a:buAutoNum type="arabicPeriod"/>
            </a:pPr>
            <a:r>
              <a:rPr lang="en-US" sz="2000" b="0" i="0" dirty="0">
                <a:solidFill>
                  <a:schemeClr val="bg1"/>
                </a:solidFill>
                <a:effectLst/>
                <a:latin typeface="Söhne"/>
              </a:rPr>
              <a:t>Provide functionalities for patients to view their lab reports, prescriptions, and donate blood.</a:t>
            </a:r>
          </a:p>
          <a:p>
            <a:pPr marL="742950" lvl="1" indent="-285750" algn="l">
              <a:buFont typeface="+mj-lt"/>
              <a:buAutoNum type="arabicPeriod"/>
            </a:pPr>
            <a:r>
              <a:rPr lang="en-US" sz="2000" b="0" i="0" dirty="0">
                <a:solidFill>
                  <a:schemeClr val="bg1"/>
                </a:solidFill>
                <a:effectLst/>
                <a:latin typeface="Söhne"/>
              </a:rPr>
              <a:t>Implement a feedback system for continuous improvement based on patient experiences.</a:t>
            </a:r>
          </a:p>
          <a:p>
            <a:pPr algn="l">
              <a:buFont typeface="+mj-lt"/>
              <a:buAutoNum type="arabicPeriod"/>
            </a:pPr>
            <a:r>
              <a:rPr lang="en-US" sz="2000" b="1" i="0" dirty="0">
                <a:solidFill>
                  <a:schemeClr val="bg1"/>
                </a:solidFill>
                <a:effectLst/>
                <a:latin typeface="Söhne"/>
              </a:rPr>
              <a:t>Lab Centers:</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Create a streamlined process for managing and prioritizing test requests.</a:t>
            </a:r>
          </a:p>
          <a:p>
            <a:pPr marL="742950" lvl="1" indent="-285750" algn="l">
              <a:buFont typeface="+mj-lt"/>
              <a:buAutoNum type="arabicPeriod"/>
            </a:pPr>
            <a:r>
              <a:rPr lang="en-US" sz="2000" b="0" i="0" dirty="0">
                <a:solidFill>
                  <a:schemeClr val="bg1"/>
                </a:solidFill>
                <a:effectLst/>
                <a:latin typeface="Söhne"/>
              </a:rPr>
              <a:t>Establish a secure system for uploading and accessing lab results.</a:t>
            </a:r>
          </a:p>
          <a:p>
            <a:pPr marL="742950" lvl="1" indent="-285750" algn="l">
              <a:buFont typeface="+mj-lt"/>
              <a:buAutoNum type="arabicPeriod"/>
            </a:pPr>
            <a:r>
              <a:rPr lang="en-US" sz="2000" b="0" i="0" dirty="0">
                <a:solidFill>
                  <a:schemeClr val="bg1"/>
                </a:solidFill>
                <a:effectLst/>
                <a:latin typeface="Söhne"/>
              </a:rPr>
              <a:t>Integrate with Doctor and Patient Management modules for seamless information flow.</a:t>
            </a:r>
          </a:p>
        </p:txBody>
      </p:sp>
    </p:spTree>
    <p:extLst>
      <p:ext uri="{BB962C8B-B14F-4D97-AF65-F5344CB8AC3E}">
        <p14:creationId xmlns:p14="http://schemas.microsoft.com/office/powerpoint/2010/main" val="175583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descr="Doctor standing in front of a computer&#10;">
            <a:extLst>
              <a:ext uri="{FF2B5EF4-FFF2-40B4-BE49-F238E27FC236}">
                <a16:creationId xmlns:a16="http://schemas.microsoft.com/office/drawing/2014/main" id="{D4AB4507-F77A-44A5-B290-3F3D4817B7BD}"/>
              </a:ext>
            </a:extLst>
          </p:cNvPr>
          <p:cNvPicPr>
            <a:picLocks noGrp="1" noChangeAspect="1"/>
          </p:cNvPicPr>
          <p:nvPr>
            <p:ph type="pic" sz="quarter" idx="12"/>
          </p:nvPr>
        </p:nvPicPr>
        <p:blipFill>
          <a:blip r:embed="rId2" cstate="screen">
            <a:extLst>
              <a:ext uri="{28A0092B-C50C-407E-A947-70E740481C1C}">
                <a14:useLocalDpi xmlns:a14="http://schemas.microsoft.com/office/drawing/2010/main"/>
              </a:ext>
            </a:extLst>
          </a:blip>
          <a:srcRect/>
          <a:stretch>
            <a:fillRect/>
          </a:stretch>
        </p:blipFill>
        <p:spPr/>
      </p:pic>
      <p:sp>
        <p:nvSpPr>
          <p:cNvPr id="19" name="Rectangle 18">
            <a:extLst>
              <a:ext uri="{FF2B5EF4-FFF2-40B4-BE49-F238E27FC236}">
                <a16:creationId xmlns:a16="http://schemas.microsoft.com/office/drawing/2014/main" id="{A4592135-A11E-4178-A320-510C4B7492A3}"/>
              </a:ext>
              <a:ext uri="{C183D7F6-B498-43B3-948B-1728B52AA6E4}">
                <adec:decorative xmlns:adec="http://schemas.microsoft.com/office/drawing/2017/decorative" val="1"/>
              </a:ext>
            </a:extLst>
          </p:cNvPr>
          <p:cNvSpPr/>
          <p:nvPr/>
        </p:nvSpPr>
        <p:spPr>
          <a:xfrm>
            <a:off x="180000" y="179109"/>
            <a:ext cx="11832000" cy="6513922"/>
          </a:xfrm>
          <a:prstGeom prst="rect">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C499D5A-91D2-45BF-B204-6FDFFE97FFA9}"/>
              </a:ext>
            </a:extLst>
          </p:cNvPr>
          <p:cNvSpPr>
            <a:spLocks noGrp="1"/>
          </p:cNvSpPr>
          <p:nvPr>
            <p:ph type="title"/>
          </p:nvPr>
        </p:nvSpPr>
        <p:spPr>
          <a:xfrm>
            <a:off x="684000" y="808186"/>
            <a:ext cx="8693082" cy="370166"/>
          </a:xfrm>
        </p:spPr>
        <p:txBody>
          <a:bodyPr/>
          <a:lstStyle/>
          <a:p>
            <a:r>
              <a:rPr lang="en-US" dirty="0"/>
              <a:t>Proposed Solution (CONTINUED…)</a:t>
            </a:r>
          </a:p>
        </p:txBody>
      </p:sp>
      <p:sp>
        <p:nvSpPr>
          <p:cNvPr id="4" name="Slide Number Placeholder 3">
            <a:extLst>
              <a:ext uri="{FF2B5EF4-FFF2-40B4-BE49-F238E27FC236}">
                <a16:creationId xmlns:a16="http://schemas.microsoft.com/office/drawing/2014/main" id="{98F61CED-575A-4A61-B181-A44246132635}"/>
              </a:ext>
            </a:extLst>
          </p:cNvPr>
          <p:cNvSpPr>
            <a:spLocks noGrp="1"/>
          </p:cNvSpPr>
          <p:nvPr>
            <p:ph type="sldNum" sz="quarter" idx="11"/>
          </p:nvPr>
        </p:nvSpPr>
        <p:spPr/>
        <p:txBody>
          <a:bodyPr/>
          <a:lstStyle/>
          <a:p>
            <a:fld id="{EECC7194-A4D0-457B-9D3E-53681723AFF7}" type="slidenum">
              <a:rPr lang="en-US" smtClean="0"/>
              <a:pPr/>
              <a:t>5</a:t>
            </a:fld>
            <a:endParaRPr lang="en-US" dirty="0"/>
          </a:p>
        </p:txBody>
      </p:sp>
      <p:sp>
        <p:nvSpPr>
          <p:cNvPr id="67" name="object 7" descr="Beige rectangle">
            <a:extLst>
              <a:ext uri="{FF2B5EF4-FFF2-40B4-BE49-F238E27FC236}">
                <a16:creationId xmlns:a16="http://schemas.microsoft.com/office/drawing/2014/main" id="{6167A703-9B37-469C-853D-0CB6C1F4D8F0}"/>
              </a:ext>
            </a:extLst>
          </p:cNvPr>
          <p:cNvSpPr/>
          <p:nvPr/>
        </p:nvSpPr>
        <p:spPr bwMode="white">
          <a:xfrm flipV="1">
            <a:off x="722099" y="1277068"/>
            <a:ext cx="2812282"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sp>
        <p:nvSpPr>
          <p:cNvPr id="2" name="TextBox 1">
            <a:extLst>
              <a:ext uri="{FF2B5EF4-FFF2-40B4-BE49-F238E27FC236}">
                <a16:creationId xmlns:a16="http://schemas.microsoft.com/office/drawing/2014/main" id="{00C3E4CA-8D8E-C79B-CAA6-9512FC39C1D0}"/>
              </a:ext>
            </a:extLst>
          </p:cNvPr>
          <p:cNvSpPr txBox="1"/>
          <p:nvPr/>
        </p:nvSpPr>
        <p:spPr>
          <a:xfrm>
            <a:off x="722099" y="1631576"/>
            <a:ext cx="10528607" cy="4678204"/>
          </a:xfrm>
          <a:prstGeom prst="rect">
            <a:avLst/>
          </a:prstGeom>
          <a:noFill/>
        </p:spPr>
        <p:txBody>
          <a:bodyPr wrap="square" rtlCol="0">
            <a:spAutoFit/>
          </a:bodyPr>
          <a:lstStyle/>
          <a:p>
            <a:pPr algn="l"/>
            <a:r>
              <a:rPr lang="en-US" sz="2000" b="1" dirty="0">
                <a:solidFill>
                  <a:schemeClr val="bg1"/>
                </a:solidFill>
                <a:latin typeface="Söhne"/>
              </a:rPr>
              <a:t>4.</a:t>
            </a:r>
            <a:r>
              <a:rPr lang="en-US" sz="2000" b="1" i="0" dirty="0">
                <a:solidFill>
                  <a:schemeClr val="bg1"/>
                </a:solidFill>
                <a:effectLst/>
                <a:latin typeface="Söhne"/>
              </a:rPr>
              <a:t>Blood Donation Management: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Develop a database to track blood donations and donor information.</a:t>
            </a:r>
          </a:p>
          <a:p>
            <a:pPr marL="742950" lvl="1" indent="-285750" algn="l">
              <a:buFont typeface="+mj-lt"/>
              <a:buAutoNum type="arabicPeriod"/>
            </a:pPr>
            <a:r>
              <a:rPr lang="en-US" sz="2000" b="0" i="0" dirty="0">
                <a:solidFill>
                  <a:schemeClr val="bg1"/>
                </a:solidFill>
                <a:effectLst/>
                <a:latin typeface="Söhne"/>
              </a:rPr>
              <a:t>Implement a matching algorithm to efficiently manage blood type compatibility and urgency.</a:t>
            </a:r>
          </a:p>
          <a:p>
            <a:pPr marL="742950" lvl="1" indent="-285750" algn="l">
              <a:buFont typeface="+mj-lt"/>
              <a:buAutoNum type="arabicPeriod"/>
            </a:pPr>
            <a:r>
              <a:rPr lang="en-US" sz="2000" b="0" i="0" dirty="0">
                <a:solidFill>
                  <a:schemeClr val="bg1"/>
                </a:solidFill>
                <a:effectLst/>
                <a:latin typeface="Söhne"/>
              </a:rPr>
              <a:t>Integrate with Patient Management for potential donors to sign up and track their donation history.</a:t>
            </a:r>
          </a:p>
          <a:p>
            <a:pPr algn="l"/>
            <a:r>
              <a:rPr lang="en-US" sz="2000" b="1" dirty="0">
                <a:solidFill>
                  <a:schemeClr val="bg1"/>
                </a:solidFill>
                <a:latin typeface="Söhne"/>
              </a:rPr>
              <a:t>5.</a:t>
            </a:r>
            <a:r>
              <a:rPr lang="en-US" sz="2000" b="1" i="0" dirty="0">
                <a:solidFill>
                  <a:schemeClr val="bg1"/>
                </a:solidFill>
                <a:effectLst/>
                <a:latin typeface="Söhne"/>
              </a:rPr>
              <a:t>Emergency Ambulance Management: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Design a real-time tracking system for ambulance locations and availability.</a:t>
            </a:r>
          </a:p>
          <a:p>
            <a:pPr marL="742950" lvl="1" indent="-285750" algn="l">
              <a:buFont typeface="+mj-lt"/>
              <a:buAutoNum type="arabicPeriod"/>
            </a:pPr>
            <a:r>
              <a:rPr lang="en-US" sz="2000" b="0" i="0" dirty="0">
                <a:solidFill>
                  <a:schemeClr val="bg1"/>
                </a:solidFill>
                <a:effectLst/>
                <a:latin typeface="Söhne"/>
              </a:rPr>
              <a:t>Include a feature for emergency dispatch based on location proximity and urgency.</a:t>
            </a:r>
          </a:p>
          <a:p>
            <a:pPr marL="742950" lvl="1" indent="-285750" algn="l">
              <a:buFont typeface="+mj-lt"/>
              <a:buAutoNum type="arabicPeriod"/>
            </a:pPr>
            <a:r>
              <a:rPr lang="en-US" sz="2000" b="0" i="0" dirty="0">
                <a:solidFill>
                  <a:schemeClr val="bg1"/>
                </a:solidFill>
                <a:effectLst/>
                <a:latin typeface="Söhne"/>
              </a:rPr>
              <a:t>Ensure seamless communication channels between patients, dispatchers, and ambulance personnel.</a:t>
            </a:r>
          </a:p>
          <a:p>
            <a:pPr algn="l"/>
            <a:r>
              <a:rPr lang="en-US" sz="2000" b="1" i="0" dirty="0">
                <a:solidFill>
                  <a:schemeClr val="bg1"/>
                </a:solidFill>
                <a:effectLst/>
                <a:latin typeface="Söhne"/>
              </a:rPr>
              <a:t>6.Pharmacy Management:</a:t>
            </a:r>
            <a:endParaRPr lang="en-US" sz="2000" b="0" i="0" dirty="0">
              <a:solidFill>
                <a:schemeClr val="bg1"/>
              </a:solidFill>
              <a:effectLst/>
              <a:latin typeface="Söhne"/>
            </a:endParaRPr>
          </a:p>
          <a:p>
            <a:pPr marL="742950" lvl="1" indent="-285750" algn="l">
              <a:buFont typeface="+mj-lt"/>
              <a:buAutoNum type="arabicPeriod"/>
            </a:pPr>
            <a:r>
              <a:rPr lang="en-US" sz="2000" b="0" i="0" dirty="0">
                <a:solidFill>
                  <a:schemeClr val="bg1"/>
                </a:solidFill>
                <a:effectLst/>
                <a:latin typeface="Söhne"/>
              </a:rPr>
              <a:t>Build an inventory management system to track and manage medicine stocks.</a:t>
            </a:r>
          </a:p>
          <a:p>
            <a:pPr marL="742950" lvl="1" indent="-285750" algn="l">
              <a:buFont typeface="+mj-lt"/>
              <a:buAutoNum type="arabicPeriod"/>
            </a:pPr>
            <a:r>
              <a:rPr lang="en-US" sz="2000" b="0" i="0" dirty="0">
                <a:solidFill>
                  <a:schemeClr val="bg1"/>
                </a:solidFill>
                <a:effectLst/>
                <a:latin typeface="Söhne"/>
              </a:rPr>
              <a:t>Integrate with Doctor Management for prescription processing and dispensing.</a:t>
            </a:r>
          </a:p>
          <a:p>
            <a:pPr marL="742950" lvl="1" indent="-285750" algn="l">
              <a:buFont typeface="+mj-lt"/>
              <a:buAutoNum type="arabicPeriod"/>
            </a:pPr>
            <a:r>
              <a:rPr lang="en-US" sz="2000" b="0" i="0" dirty="0">
                <a:solidFill>
                  <a:schemeClr val="bg1"/>
                </a:solidFill>
                <a:effectLst/>
                <a:latin typeface="Söhne"/>
              </a:rPr>
              <a:t>Implement a notification system for low-stock alerts and expiration tracking.</a:t>
            </a:r>
          </a:p>
          <a:p>
            <a:endParaRPr lang="en-IN" dirty="0"/>
          </a:p>
        </p:txBody>
      </p:sp>
    </p:spTree>
    <p:extLst>
      <p:ext uri="{BB962C8B-B14F-4D97-AF65-F5344CB8AC3E}">
        <p14:creationId xmlns:p14="http://schemas.microsoft.com/office/powerpoint/2010/main" val="1964175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Architecture Diagram</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6</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black and orange rectangle with text&#10;&#10;Description automatically generated">
            <a:extLst>
              <a:ext uri="{FF2B5EF4-FFF2-40B4-BE49-F238E27FC236}">
                <a16:creationId xmlns:a16="http://schemas.microsoft.com/office/drawing/2014/main" id="{79E2F119-EF43-5EED-CDD6-1050C7855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6764"/>
            <a:ext cx="12192000" cy="2875327"/>
          </a:xfrm>
          <a:prstGeom prst="rect">
            <a:avLst/>
          </a:prstGeom>
        </p:spPr>
      </p:pic>
    </p:spTree>
    <p:extLst>
      <p:ext uri="{BB962C8B-B14F-4D97-AF65-F5344CB8AC3E}">
        <p14:creationId xmlns:p14="http://schemas.microsoft.com/office/powerpoint/2010/main" val="1299719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Object Model</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7</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black and white image of a diagram&#10;&#10;Description automatically generated">
            <a:extLst>
              <a:ext uri="{FF2B5EF4-FFF2-40B4-BE49-F238E27FC236}">
                <a16:creationId xmlns:a16="http://schemas.microsoft.com/office/drawing/2014/main" id="{8310896A-0D30-5432-E181-79B664A83A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55406"/>
            <a:ext cx="12192000" cy="4599402"/>
          </a:xfrm>
          <a:prstGeom prst="rect">
            <a:avLst/>
          </a:prstGeom>
        </p:spPr>
      </p:pic>
    </p:spTree>
    <p:extLst>
      <p:ext uri="{BB962C8B-B14F-4D97-AF65-F5344CB8AC3E}">
        <p14:creationId xmlns:p14="http://schemas.microsoft.com/office/powerpoint/2010/main" val="131782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a:t>Sequence Diagram</a:t>
            </a:r>
            <a:endParaRPr lang="en-US" dirty="0"/>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8</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5" name="Picture 4" descr="A white sheet of paper with black lines&#10;&#10;Description automatically generated">
            <a:extLst>
              <a:ext uri="{FF2B5EF4-FFF2-40B4-BE49-F238E27FC236}">
                <a16:creationId xmlns:a16="http://schemas.microsoft.com/office/drawing/2014/main" id="{EEB258E6-EF25-9851-5791-84D09A01C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7907" y="1614542"/>
            <a:ext cx="11743764" cy="5243457"/>
          </a:xfrm>
          <a:prstGeom prst="rect">
            <a:avLst/>
          </a:prstGeom>
        </p:spPr>
      </p:pic>
    </p:spTree>
    <p:extLst>
      <p:ext uri="{BB962C8B-B14F-4D97-AF65-F5344CB8AC3E}">
        <p14:creationId xmlns:p14="http://schemas.microsoft.com/office/powerpoint/2010/main" val="13757209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11123242-1802-4890-85C8-48524FEB9010}"/>
              </a:ext>
            </a:extLst>
          </p:cNvPr>
          <p:cNvSpPr>
            <a:spLocks noGrp="1"/>
          </p:cNvSpPr>
          <p:nvPr>
            <p:ph type="title"/>
          </p:nvPr>
        </p:nvSpPr>
        <p:spPr/>
        <p:txBody>
          <a:bodyPr/>
          <a:lstStyle/>
          <a:p>
            <a:r>
              <a:rPr lang="en-US" dirty="0"/>
              <a:t>Application  Walkthrough</a:t>
            </a:r>
          </a:p>
        </p:txBody>
      </p:sp>
      <p:sp>
        <p:nvSpPr>
          <p:cNvPr id="4" name="Slide Number Placeholder 3">
            <a:extLst>
              <a:ext uri="{FF2B5EF4-FFF2-40B4-BE49-F238E27FC236}">
                <a16:creationId xmlns:a16="http://schemas.microsoft.com/office/drawing/2014/main" id="{65A32E52-1B70-4F84-B381-E9D9871504C5}"/>
              </a:ext>
            </a:extLst>
          </p:cNvPr>
          <p:cNvSpPr>
            <a:spLocks noGrp="1"/>
          </p:cNvSpPr>
          <p:nvPr>
            <p:ph type="sldNum" sz="quarter" idx="11"/>
          </p:nvPr>
        </p:nvSpPr>
        <p:spPr/>
        <p:txBody>
          <a:bodyPr/>
          <a:lstStyle/>
          <a:p>
            <a:fld id="{EECC7194-A4D0-457B-9D3E-53681723AFF7}" type="slidenum">
              <a:rPr lang="en-US" smtClean="0"/>
              <a:pPr/>
              <a:t>9</a:t>
            </a:fld>
            <a:endParaRPr lang="en-US" dirty="0"/>
          </a:p>
        </p:txBody>
      </p:sp>
      <p:sp>
        <p:nvSpPr>
          <p:cNvPr id="30" name="object 7" descr="Beige rectangle">
            <a:extLst>
              <a:ext uri="{FF2B5EF4-FFF2-40B4-BE49-F238E27FC236}">
                <a16:creationId xmlns:a16="http://schemas.microsoft.com/office/drawing/2014/main" id="{1E04C292-AE6A-4666-9EA6-9D87F84CB793}"/>
              </a:ext>
            </a:extLst>
          </p:cNvPr>
          <p:cNvSpPr/>
          <p:nvPr/>
        </p:nvSpPr>
        <p:spPr bwMode="white">
          <a:xfrm flipV="1">
            <a:off x="722099" y="1277068"/>
            <a:ext cx="3470764" cy="45719"/>
          </a:xfrm>
          <a:custGeom>
            <a:avLst/>
            <a:gdLst/>
            <a:ahLst/>
            <a:cxnLst/>
            <a:rect l="l" t="t" r="r" b="b"/>
            <a:pathLst>
              <a:path w="3935729">
                <a:moveTo>
                  <a:pt x="0" y="0"/>
                </a:moveTo>
                <a:lnTo>
                  <a:pt x="3935349" y="0"/>
                </a:lnTo>
              </a:path>
            </a:pathLst>
          </a:custGeom>
          <a:ln w="54863">
            <a:solidFill>
              <a:schemeClr val="accent1"/>
            </a:solidFill>
          </a:ln>
        </p:spPr>
        <p:txBody>
          <a:bodyPr wrap="square" lIns="0" tIns="0" rIns="0" bIns="0" rtlCol="0"/>
          <a:lstStyle/>
          <a:p>
            <a:endParaRPr lang="en-US" dirty="0"/>
          </a:p>
        </p:txBody>
      </p:sp>
      <p:pic>
        <p:nvPicPr>
          <p:cNvPr id="3" name="Picture 2" descr="A screenshot of a login page&#10;&#10;Description automatically generated">
            <a:extLst>
              <a:ext uri="{FF2B5EF4-FFF2-40B4-BE49-F238E27FC236}">
                <a16:creationId xmlns:a16="http://schemas.microsoft.com/office/drawing/2014/main" id="{69073E0C-2745-95E3-94B5-D57B7484D6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3570" y="1490374"/>
            <a:ext cx="9188901" cy="51776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326908929"/>
      </p:ext>
    </p:extLst>
  </p:cSld>
  <p:clrMapOvr>
    <a:masterClrMapping/>
  </p:clrMapOvr>
</p:sld>
</file>

<file path=ppt/theme/theme1.xml><?xml version="1.0" encoding="utf-8"?>
<a:theme xmlns:a="http://schemas.openxmlformats.org/drawingml/2006/main" name="Office Them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SMB Healthcare Pitch Deck SB_v3" id="{F20654C3-30CB-4A23-AE37-CA3918CCFD51}" vid="{71C4247B-9648-406B-9B0E-E7124027980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Healthcare office pitch deck</Template>
  <TotalTime>194</TotalTime>
  <Words>569</Words>
  <Application>Microsoft Office PowerPoint</Application>
  <PresentationFormat>Widescreen</PresentationFormat>
  <Paragraphs>112</Paragraphs>
  <Slides>37</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Arial</vt:lpstr>
      <vt:lpstr>Arial </vt:lpstr>
      <vt:lpstr>Calibri</vt:lpstr>
      <vt:lpstr>Courier New</vt:lpstr>
      <vt:lpstr>Gill Sans MT</vt:lpstr>
      <vt:lpstr>Google Sans</vt:lpstr>
      <vt:lpstr>Söhne</vt:lpstr>
      <vt:lpstr>Office Theme</vt:lpstr>
      <vt:lpstr>Community healthcare </vt:lpstr>
      <vt:lpstr>OUR BIG  IDEA</vt:lpstr>
      <vt:lpstr>Problem Statement</vt:lpstr>
      <vt:lpstr>Proposed Solution</vt:lpstr>
      <vt:lpstr>Proposed Solution (CONTINUED…)</vt:lpstr>
      <vt:lpstr>Architecture Diagram</vt:lpstr>
      <vt:lpstr>Object Model</vt:lpstr>
      <vt:lpstr>Sequence Diagram</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Application  Walkthrough</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Community healthcare </dc:title>
  <dc:creator>Kunal Singh Pundir</dc:creator>
  <cp:lastModifiedBy>Kunal Singh Pundir</cp:lastModifiedBy>
  <cp:revision>1</cp:revision>
  <dcterms:created xsi:type="dcterms:W3CDTF">2023-12-10T18:45:10Z</dcterms:created>
  <dcterms:modified xsi:type="dcterms:W3CDTF">2023-12-10T22:36:42Z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